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38"/>
  </p:notesMasterIdLst>
  <p:handoutMasterIdLst>
    <p:handoutMasterId r:id="rId39"/>
  </p:handoutMasterIdLst>
  <p:sldIdLst>
    <p:sldId id="257" r:id="rId5"/>
    <p:sldId id="270" r:id="rId6"/>
    <p:sldId id="271" r:id="rId7"/>
    <p:sldId id="272" r:id="rId8"/>
    <p:sldId id="269" r:id="rId9"/>
    <p:sldId id="275" r:id="rId10"/>
    <p:sldId id="276" r:id="rId11"/>
    <p:sldId id="277" r:id="rId12"/>
    <p:sldId id="288" r:id="rId13"/>
    <p:sldId id="290" r:id="rId14"/>
    <p:sldId id="289" r:id="rId15"/>
    <p:sldId id="296" r:id="rId16"/>
    <p:sldId id="294" r:id="rId17"/>
    <p:sldId id="295" r:id="rId18"/>
    <p:sldId id="292" r:id="rId19"/>
    <p:sldId id="293" r:id="rId20"/>
    <p:sldId id="291" r:id="rId21"/>
    <p:sldId id="297" r:id="rId22"/>
    <p:sldId id="282" r:id="rId23"/>
    <p:sldId id="298" r:id="rId24"/>
    <p:sldId id="299" r:id="rId25"/>
    <p:sldId id="300" r:id="rId26"/>
    <p:sldId id="273" r:id="rId27"/>
    <p:sldId id="280" r:id="rId28"/>
    <p:sldId id="279" r:id="rId29"/>
    <p:sldId id="281" r:id="rId30"/>
    <p:sldId id="283" r:id="rId31"/>
    <p:sldId id="284" r:id="rId32"/>
    <p:sldId id="285" r:id="rId33"/>
    <p:sldId id="286" r:id="rId34"/>
    <p:sldId id="262" r:id="rId35"/>
    <p:sldId id="287" r:id="rId36"/>
    <p:sldId id="27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72" autoAdjust="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66" d="100"/>
          <a:sy n="66" d="100"/>
        </p:scale>
        <p:origin x="3062" y="-3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mann Josef Schneider" userId="144c82118b0c7bdd" providerId="LiveId" clId="{AB2E2A18-7ED3-48F8-B9C7-0FCF00C65BCF}"/>
    <pc:docChg chg="custSel modSld">
      <pc:chgData name="Hermann Josef Schneider" userId="144c82118b0c7bdd" providerId="LiveId" clId="{AB2E2A18-7ED3-48F8-B9C7-0FCF00C65BCF}" dt="2025-05-06T17:34:38.221" v="0" actId="27636"/>
      <pc:docMkLst>
        <pc:docMk/>
      </pc:docMkLst>
      <pc:sldChg chg="modSp mod">
        <pc:chgData name="Hermann Josef Schneider" userId="144c82118b0c7bdd" providerId="LiveId" clId="{AB2E2A18-7ED3-48F8-B9C7-0FCF00C65BCF}" dt="2025-05-06T17:34:38.221" v="0" actId="27636"/>
        <pc:sldMkLst>
          <pc:docMk/>
          <pc:sldMk cId="888769666" sldId="273"/>
        </pc:sldMkLst>
        <pc:spChg chg="mod">
          <ac:chgData name="Hermann Josef Schneider" userId="144c82118b0c7bdd" providerId="LiveId" clId="{AB2E2A18-7ED3-48F8-B9C7-0FCF00C65BCF}" dt="2025-05-06T17:34:38.221" v="0" actId="27636"/>
          <ac:spMkLst>
            <pc:docMk/>
            <pc:sldMk cId="888769666" sldId="273"/>
            <ac:spMk id="10" creationId="{B3F0E0E7-1BC3-E03C-26F9-F96427021FF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67BD43-8239-472A-8CB1-6DD201A81A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FC4A-2FC9-46BF-8F51-C41C1B0F89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33B6E-2691-448C-BBB8-97B7787D1BD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825B5-CCD5-4B0F-9093-708D7EDF37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70C73-34EB-4CA7-8DAE-D62A8BDA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AE2FD-CED0-4CB4-8C9B-021444B6E39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74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01C89-D2E3-4714-B481-1C67B40B4E4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CB61C-98C5-44AF-96F4-80D3D96166A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3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CB61C-98C5-44AF-96F4-80D3D96166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1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ED811-2797-79ED-93D5-E22EA2C0F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1F690-F951-303C-D5D1-551C59300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4756B-6AA3-8F4F-4379-77707E0EB9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14EA3-2C07-2BB2-5EB5-66BE126B6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CB61C-98C5-44AF-96F4-80D3D96166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4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BD1D3-0637-5494-0CB3-0B6E2E04B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2A5C89-73FA-0A19-7647-38637769F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DC7C7-A39D-D979-2BCA-52670797C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0CB5-13DA-185B-FF9F-01E0DBABA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CB61C-98C5-44AF-96F4-80D3D96166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5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7A6C-56BD-4BDD-49B9-E8B0756E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F6086-6B83-A301-DC4E-372574537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41CA-7892-46CD-6A69-929677CF7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5AE5B-1BCA-1CCE-4585-70FC350FD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B1A60-3269-E7E1-D8D2-2FB19F967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0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8733-1F5B-5FA1-588A-18B0D99C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4DB2A-3F8C-EF8A-D324-604880D09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419F7-CF01-4038-A9D4-00A36F21F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F105B-F04D-7F5B-928F-6BC9E330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E39CC-7088-D30A-3184-5A738C46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818713-84F1-7B19-49CD-E11EF88F8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3C8F4-F2BD-D526-D713-1429ECFE3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F679-AFA1-76AC-478E-45844FA8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6CCFD-BE9E-B9CF-81B1-AC876BBC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9FD04-95D3-5B59-CCD0-89450520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 descr="Bokeh Single">
            <a:extLst>
              <a:ext uri="{FF2B5EF4-FFF2-40B4-BE49-F238E27FC236}">
                <a16:creationId xmlns:a16="http://schemas.microsoft.com/office/drawing/2014/main" id="{C07039AE-CECA-4836-A26A-F674B268B602}"/>
              </a:ext>
            </a:extLst>
          </p:cNvPr>
          <p:cNvSpPr>
            <a:spLocks noChangeAspect="1"/>
          </p:cNvSpPr>
          <p:nvPr userDrawn="1"/>
        </p:nvSpPr>
        <p:spPr>
          <a:xfrm>
            <a:off x="9121617" y="1511050"/>
            <a:ext cx="1512875" cy="1512875"/>
          </a:xfrm>
          <a:prstGeom prst="ellipse">
            <a:avLst/>
          </a:prstGeom>
          <a:gradFill>
            <a:gsLst>
              <a:gs pos="47800">
                <a:schemeClr val="accent2">
                  <a:lumMod val="40000"/>
                  <a:lumOff val="60000"/>
                  <a:alpha val="18000"/>
                </a:schemeClr>
              </a:gs>
              <a:gs pos="100000">
                <a:srgbClr val="BB9B3F">
                  <a:alpha val="34000"/>
                </a:srgbClr>
              </a:gs>
              <a:gs pos="0">
                <a:srgbClr val="BB9B3F">
                  <a:alpha val="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7" name="Oval 26" descr="Bokeh Single">
            <a:extLst>
              <a:ext uri="{FF2B5EF4-FFF2-40B4-BE49-F238E27FC236}">
                <a16:creationId xmlns:a16="http://schemas.microsoft.com/office/drawing/2014/main" id="{64E675AF-F866-42A0-B637-EAA9C660E76A}"/>
              </a:ext>
            </a:extLst>
          </p:cNvPr>
          <p:cNvSpPr>
            <a:spLocks noChangeAspect="1"/>
          </p:cNvSpPr>
          <p:nvPr userDrawn="1"/>
        </p:nvSpPr>
        <p:spPr>
          <a:xfrm>
            <a:off x="8426628" y="2347319"/>
            <a:ext cx="1512875" cy="1512875"/>
          </a:xfrm>
          <a:prstGeom prst="ellipse">
            <a:avLst/>
          </a:prstGeom>
          <a:gradFill flip="none" rotWithShape="1">
            <a:gsLst>
              <a:gs pos="47800">
                <a:schemeClr val="accent2">
                  <a:lumMod val="40000"/>
                  <a:lumOff val="60000"/>
                  <a:alpha val="18000"/>
                </a:schemeClr>
              </a:gs>
              <a:gs pos="100000">
                <a:srgbClr val="BB9B3F">
                  <a:alpha val="34000"/>
                </a:srgbClr>
              </a:gs>
              <a:gs pos="0">
                <a:srgbClr val="BB9B3F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Oval 27" descr="Bokeh Single">
            <a:extLst>
              <a:ext uri="{FF2B5EF4-FFF2-40B4-BE49-F238E27FC236}">
                <a16:creationId xmlns:a16="http://schemas.microsoft.com/office/drawing/2014/main" id="{3034EBAE-423A-450D-B843-5F610CB42569}"/>
              </a:ext>
            </a:extLst>
          </p:cNvPr>
          <p:cNvSpPr>
            <a:spLocks noChangeAspect="1"/>
          </p:cNvSpPr>
          <p:nvPr userDrawn="1"/>
        </p:nvSpPr>
        <p:spPr>
          <a:xfrm>
            <a:off x="6619669" y="2025322"/>
            <a:ext cx="2208305" cy="2208305"/>
          </a:xfrm>
          <a:prstGeom prst="ellipse">
            <a:avLst/>
          </a:prstGeom>
          <a:gradFill flip="none" rotWithShape="1">
            <a:gsLst>
              <a:gs pos="70000">
                <a:srgbClr val="B25024">
                  <a:alpha val="0"/>
                </a:srgbClr>
              </a:gs>
              <a:gs pos="64000">
                <a:srgbClr val="EDBBA5">
                  <a:alpha val="20000"/>
                </a:srgbClr>
              </a:gs>
              <a:gs pos="55000">
                <a:srgbClr val="E4D6AE">
                  <a:alpha val="20000"/>
                </a:srgbClr>
              </a:gs>
              <a:gs pos="0">
                <a:srgbClr val="BB9B3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9" name="Oval 28" descr="Bokeh Single">
            <a:extLst>
              <a:ext uri="{FF2B5EF4-FFF2-40B4-BE49-F238E27FC236}">
                <a16:creationId xmlns:a16="http://schemas.microsoft.com/office/drawing/2014/main" id="{F7F1009F-FFE1-456E-B928-1FCA900070E0}"/>
              </a:ext>
            </a:extLst>
          </p:cNvPr>
          <p:cNvSpPr>
            <a:spLocks noChangeAspect="1"/>
          </p:cNvSpPr>
          <p:nvPr userDrawn="1"/>
        </p:nvSpPr>
        <p:spPr>
          <a:xfrm>
            <a:off x="7614820" y="2876119"/>
            <a:ext cx="3233181" cy="3233181"/>
          </a:xfrm>
          <a:prstGeom prst="ellipse">
            <a:avLst/>
          </a:prstGeom>
          <a:gradFill flip="none" rotWithShape="1">
            <a:gsLst>
              <a:gs pos="70000">
                <a:srgbClr val="B25024">
                  <a:alpha val="0"/>
                </a:srgbClr>
              </a:gs>
              <a:gs pos="64000">
                <a:srgbClr val="EDBBA5">
                  <a:alpha val="20000"/>
                </a:srgbClr>
              </a:gs>
              <a:gs pos="55000">
                <a:srgbClr val="E4D6AE">
                  <a:alpha val="20000"/>
                </a:srgbClr>
              </a:gs>
              <a:gs pos="0">
                <a:srgbClr val="BB9B3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0" name="Oval 29" descr="Bokeh Single">
            <a:extLst>
              <a:ext uri="{FF2B5EF4-FFF2-40B4-BE49-F238E27FC236}">
                <a16:creationId xmlns:a16="http://schemas.microsoft.com/office/drawing/2014/main" id="{BE886745-4D2F-4A42-9B8F-0033BFCAE7E7}"/>
              </a:ext>
            </a:extLst>
          </p:cNvPr>
          <p:cNvSpPr>
            <a:spLocks noChangeAspect="1"/>
          </p:cNvSpPr>
          <p:nvPr userDrawn="1"/>
        </p:nvSpPr>
        <p:spPr>
          <a:xfrm>
            <a:off x="6602011" y="3765494"/>
            <a:ext cx="1512875" cy="1512875"/>
          </a:xfrm>
          <a:prstGeom prst="ellipse">
            <a:avLst/>
          </a:prstGeom>
          <a:gradFill>
            <a:gsLst>
              <a:gs pos="47800">
                <a:schemeClr val="accent2">
                  <a:lumMod val="40000"/>
                  <a:lumOff val="60000"/>
                  <a:alpha val="18000"/>
                </a:schemeClr>
              </a:gs>
              <a:gs pos="100000">
                <a:srgbClr val="BB9B3F">
                  <a:alpha val="34000"/>
                </a:srgbClr>
              </a:gs>
              <a:gs pos="0">
                <a:srgbClr val="BB9B3F">
                  <a:alpha val="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" name="Oval 30" descr="Bokeh Single">
            <a:extLst>
              <a:ext uri="{FF2B5EF4-FFF2-40B4-BE49-F238E27FC236}">
                <a16:creationId xmlns:a16="http://schemas.microsoft.com/office/drawing/2014/main" id="{28A505C7-D543-4A81-A345-5FBDA4A6C40C}"/>
              </a:ext>
            </a:extLst>
          </p:cNvPr>
          <p:cNvSpPr>
            <a:spLocks noChangeAspect="1"/>
          </p:cNvSpPr>
          <p:nvPr userDrawn="1"/>
        </p:nvSpPr>
        <p:spPr>
          <a:xfrm>
            <a:off x="7979760" y="1500401"/>
            <a:ext cx="1131721" cy="1131721"/>
          </a:xfrm>
          <a:prstGeom prst="ellipse">
            <a:avLst/>
          </a:prstGeom>
          <a:gradFill flip="none" rotWithShape="1">
            <a:gsLst>
              <a:gs pos="70000">
                <a:srgbClr val="B25024">
                  <a:alpha val="0"/>
                </a:srgbClr>
              </a:gs>
              <a:gs pos="64000">
                <a:srgbClr val="EDBBA5">
                  <a:alpha val="20000"/>
                </a:srgbClr>
              </a:gs>
              <a:gs pos="55000">
                <a:srgbClr val="E4D6AE">
                  <a:alpha val="20000"/>
                </a:srgbClr>
              </a:gs>
              <a:gs pos="0">
                <a:srgbClr val="BB9B3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2" name="Oval 31" descr="Bokeh Single">
            <a:extLst>
              <a:ext uri="{FF2B5EF4-FFF2-40B4-BE49-F238E27FC236}">
                <a16:creationId xmlns:a16="http://schemas.microsoft.com/office/drawing/2014/main" id="{155EDDBC-B95B-4DC7-BC49-30900C5DD32F}"/>
              </a:ext>
            </a:extLst>
          </p:cNvPr>
          <p:cNvSpPr>
            <a:spLocks noChangeAspect="1"/>
          </p:cNvSpPr>
          <p:nvPr userDrawn="1"/>
        </p:nvSpPr>
        <p:spPr>
          <a:xfrm>
            <a:off x="6111399" y="4489686"/>
            <a:ext cx="1055395" cy="1055395"/>
          </a:xfrm>
          <a:prstGeom prst="ellipse">
            <a:avLst/>
          </a:prstGeom>
          <a:gradFill flip="none" rotWithShape="1">
            <a:gsLst>
              <a:gs pos="70000">
                <a:srgbClr val="B25024">
                  <a:alpha val="0"/>
                </a:srgbClr>
              </a:gs>
              <a:gs pos="64000">
                <a:srgbClr val="EDBBA5">
                  <a:alpha val="20000"/>
                </a:srgbClr>
              </a:gs>
              <a:gs pos="55000">
                <a:srgbClr val="E4D6AE">
                  <a:alpha val="20000"/>
                </a:srgbClr>
              </a:gs>
              <a:gs pos="0">
                <a:srgbClr val="BB9B3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Oval 32" descr="Bokeh Single">
            <a:extLst>
              <a:ext uri="{FF2B5EF4-FFF2-40B4-BE49-F238E27FC236}">
                <a16:creationId xmlns:a16="http://schemas.microsoft.com/office/drawing/2014/main" id="{D87DE379-9E4F-432E-834A-3B077C568285}"/>
              </a:ext>
            </a:extLst>
          </p:cNvPr>
          <p:cNvSpPr>
            <a:spLocks noChangeAspect="1"/>
          </p:cNvSpPr>
          <p:nvPr userDrawn="1"/>
        </p:nvSpPr>
        <p:spPr>
          <a:xfrm>
            <a:off x="8863708" y="855789"/>
            <a:ext cx="1512875" cy="1512875"/>
          </a:xfrm>
          <a:prstGeom prst="ellipse">
            <a:avLst/>
          </a:prstGeom>
          <a:gradFill flip="none" rotWithShape="1">
            <a:gsLst>
              <a:gs pos="77000">
                <a:schemeClr val="accent2">
                  <a:lumMod val="40000"/>
                  <a:lumOff val="60000"/>
                  <a:alpha val="10000"/>
                </a:schemeClr>
              </a:gs>
              <a:gs pos="100000">
                <a:srgbClr val="BB9B3F">
                  <a:alpha val="10000"/>
                </a:srgbClr>
              </a:gs>
              <a:gs pos="28000">
                <a:srgbClr val="BB9B3F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4" name="Group 33" descr="Glow Light">
            <a:extLst>
              <a:ext uri="{FF2B5EF4-FFF2-40B4-BE49-F238E27FC236}">
                <a16:creationId xmlns:a16="http://schemas.microsoft.com/office/drawing/2014/main" id="{EC6070AC-424F-4AA7-A6DB-7548FFB55BB2}"/>
              </a:ext>
            </a:extLst>
          </p:cNvPr>
          <p:cNvGrpSpPr>
            <a:grpSpLocks noChangeAspect="1"/>
          </p:cNvGrpSpPr>
          <p:nvPr userDrawn="1"/>
        </p:nvGrpSpPr>
        <p:grpSpPr>
          <a:xfrm rot="-180000">
            <a:off x="8023615" y="1759178"/>
            <a:ext cx="184939" cy="184939"/>
            <a:chOff x="5994457" y="3309752"/>
            <a:chExt cx="2933700" cy="29337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CA9BF11-37F5-481E-AB52-699A900214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7642EBF-3F63-406A-AE33-3AF9FB155161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7" name="Group 36" descr="Glow Light">
            <a:extLst>
              <a:ext uri="{FF2B5EF4-FFF2-40B4-BE49-F238E27FC236}">
                <a16:creationId xmlns:a16="http://schemas.microsoft.com/office/drawing/2014/main" id="{362744CF-6079-4D78-93E8-9837280C3106}"/>
              </a:ext>
            </a:extLst>
          </p:cNvPr>
          <p:cNvGrpSpPr>
            <a:grpSpLocks noChangeAspect="1"/>
          </p:cNvGrpSpPr>
          <p:nvPr userDrawn="1"/>
        </p:nvGrpSpPr>
        <p:grpSpPr>
          <a:xfrm rot="-180000">
            <a:off x="10172118" y="2369051"/>
            <a:ext cx="580417" cy="580417"/>
            <a:chOff x="5994457" y="3309752"/>
            <a:chExt cx="2933700" cy="29337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7F0325A-AF95-4691-8C9E-678B41198A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393829-BEED-4E55-AFF5-BC5727B368F6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40" name="Group 39" descr="Glow Light">
            <a:extLst>
              <a:ext uri="{FF2B5EF4-FFF2-40B4-BE49-F238E27FC236}">
                <a16:creationId xmlns:a16="http://schemas.microsoft.com/office/drawing/2014/main" id="{A1761845-E1DA-4A9C-BB0C-B9CDF9D46D8C}"/>
              </a:ext>
            </a:extLst>
          </p:cNvPr>
          <p:cNvGrpSpPr>
            <a:grpSpLocks noChangeAspect="1"/>
          </p:cNvGrpSpPr>
          <p:nvPr userDrawn="1"/>
        </p:nvGrpSpPr>
        <p:grpSpPr>
          <a:xfrm rot="-180000">
            <a:off x="8604817" y="5336776"/>
            <a:ext cx="184939" cy="184939"/>
            <a:chOff x="5994457" y="3309752"/>
            <a:chExt cx="2933700" cy="29337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03E8EF4-62FA-4147-8EAD-488B133DAD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0D838A-9D8E-40B9-986C-AA12EEE55D35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221A507-BB5E-4440-B004-F7A352AC1B40}"/>
              </a:ext>
            </a:extLst>
          </p:cNvPr>
          <p:cNvSpPr>
            <a:spLocks/>
          </p:cNvSpPr>
          <p:nvPr/>
        </p:nvSpPr>
        <p:spPr>
          <a:xfrm rot="5400000">
            <a:off x="656808" y="1733091"/>
            <a:ext cx="4697144" cy="3391818"/>
          </a:xfrm>
          <a:custGeom>
            <a:avLst/>
            <a:gdLst>
              <a:gd name="connsiteX0" fmla="*/ 0 w 1463096"/>
              <a:gd name="connsiteY0" fmla="*/ 0 h 1056504"/>
              <a:gd name="connsiteX1" fmla="*/ 1463096 w 1463096"/>
              <a:gd name="connsiteY1" fmla="*/ 0 h 1056504"/>
              <a:gd name="connsiteX2" fmla="*/ 1463096 w 1463096"/>
              <a:gd name="connsiteY2" fmla="*/ 1056504 h 1056504"/>
              <a:gd name="connsiteX3" fmla="*/ 0 w 1463096"/>
              <a:gd name="connsiteY3" fmla="*/ 1056504 h 105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3096" h="1056504">
                <a:moveTo>
                  <a:pt x="0" y="0"/>
                </a:moveTo>
                <a:lnTo>
                  <a:pt x="1463096" y="0"/>
                </a:lnTo>
                <a:lnTo>
                  <a:pt x="1463096" y="1056504"/>
                </a:lnTo>
                <a:lnTo>
                  <a:pt x="0" y="10565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</a:ln>
          <a:effectLst>
            <a:innerShdw blurRad="12700" dist="127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697916C-62A6-41BF-B09C-D02E5CD8708E}"/>
              </a:ext>
            </a:extLst>
          </p:cNvPr>
          <p:cNvSpPr/>
          <p:nvPr/>
        </p:nvSpPr>
        <p:spPr>
          <a:xfrm rot="5400000">
            <a:off x="2078003" y="3142707"/>
            <a:ext cx="5816484" cy="572588"/>
          </a:xfrm>
          <a:custGeom>
            <a:avLst/>
            <a:gdLst>
              <a:gd name="connsiteX0" fmla="*/ 0 w 1134270"/>
              <a:gd name="connsiteY0" fmla="*/ 0 h 111660"/>
              <a:gd name="connsiteX1" fmla="*/ 539166 w 1134270"/>
              <a:gd name="connsiteY1" fmla="*/ 0 h 111660"/>
              <a:gd name="connsiteX2" fmla="*/ 595104 w 1134270"/>
              <a:gd name="connsiteY2" fmla="*/ 0 h 111660"/>
              <a:gd name="connsiteX3" fmla="*/ 1134270 w 1134270"/>
              <a:gd name="connsiteY3" fmla="*/ 0 h 111660"/>
              <a:gd name="connsiteX4" fmla="*/ 1022611 w 1134270"/>
              <a:gd name="connsiteY4" fmla="*/ 111660 h 111660"/>
              <a:gd name="connsiteX5" fmla="*/ 595104 w 1134270"/>
              <a:gd name="connsiteY5" fmla="*/ 111660 h 111660"/>
              <a:gd name="connsiteX6" fmla="*/ 539166 w 1134270"/>
              <a:gd name="connsiteY6" fmla="*/ 111660 h 111660"/>
              <a:gd name="connsiteX7" fmla="*/ 111659 w 1134270"/>
              <a:gd name="connsiteY7" fmla="*/ 111660 h 1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4270" h="111660">
                <a:moveTo>
                  <a:pt x="0" y="0"/>
                </a:moveTo>
                <a:lnTo>
                  <a:pt x="539166" y="0"/>
                </a:lnTo>
                <a:lnTo>
                  <a:pt x="595104" y="0"/>
                </a:lnTo>
                <a:lnTo>
                  <a:pt x="1134270" y="0"/>
                </a:lnTo>
                <a:lnTo>
                  <a:pt x="1022611" y="111660"/>
                </a:lnTo>
                <a:lnTo>
                  <a:pt x="595104" y="111660"/>
                </a:lnTo>
                <a:lnTo>
                  <a:pt x="539166" y="111660"/>
                </a:lnTo>
                <a:lnTo>
                  <a:pt x="111659" y="111660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72D608-A852-4EB5-8342-CFC7F6532C30}"/>
              </a:ext>
            </a:extLst>
          </p:cNvPr>
          <p:cNvSpPr/>
          <p:nvPr/>
        </p:nvSpPr>
        <p:spPr>
          <a:xfrm flipH="1" flipV="1">
            <a:off x="738210" y="5764650"/>
            <a:ext cx="4534324" cy="572587"/>
          </a:xfrm>
          <a:custGeom>
            <a:avLst/>
            <a:gdLst>
              <a:gd name="connsiteX0" fmla="*/ 0 w 884236"/>
              <a:gd name="connsiteY0" fmla="*/ 0 h 111660"/>
              <a:gd name="connsiteX1" fmla="*/ 289131 w 884236"/>
              <a:gd name="connsiteY1" fmla="*/ 0 h 111660"/>
              <a:gd name="connsiteX2" fmla="*/ 595105 w 884236"/>
              <a:gd name="connsiteY2" fmla="*/ 0 h 111660"/>
              <a:gd name="connsiteX3" fmla="*/ 884236 w 884236"/>
              <a:gd name="connsiteY3" fmla="*/ 0 h 111660"/>
              <a:gd name="connsiteX4" fmla="*/ 772576 w 884236"/>
              <a:gd name="connsiteY4" fmla="*/ 111660 h 111660"/>
              <a:gd name="connsiteX5" fmla="*/ 595105 w 884236"/>
              <a:gd name="connsiteY5" fmla="*/ 111660 h 111660"/>
              <a:gd name="connsiteX6" fmla="*/ 289131 w 884236"/>
              <a:gd name="connsiteY6" fmla="*/ 111660 h 111660"/>
              <a:gd name="connsiteX7" fmla="*/ 111660 w 884236"/>
              <a:gd name="connsiteY7" fmla="*/ 111660 h 1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236" h="111660">
                <a:moveTo>
                  <a:pt x="0" y="0"/>
                </a:moveTo>
                <a:lnTo>
                  <a:pt x="289131" y="0"/>
                </a:lnTo>
                <a:lnTo>
                  <a:pt x="595105" y="0"/>
                </a:lnTo>
                <a:lnTo>
                  <a:pt x="884236" y="0"/>
                </a:lnTo>
                <a:lnTo>
                  <a:pt x="772576" y="111660"/>
                </a:lnTo>
                <a:lnTo>
                  <a:pt x="595105" y="111660"/>
                </a:lnTo>
                <a:lnTo>
                  <a:pt x="289131" y="111660"/>
                </a:lnTo>
                <a:lnTo>
                  <a:pt x="111660" y="111660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2B1415E-E8D1-47C0-96D7-69942B91F678}"/>
              </a:ext>
            </a:extLst>
          </p:cNvPr>
          <p:cNvSpPr/>
          <p:nvPr/>
        </p:nvSpPr>
        <p:spPr>
          <a:xfrm rot="5400000" flipV="1">
            <a:off x="-1883739" y="3142707"/>
            <a:ext cx="5816484" cy="572588"/>
          </a:xfrm>
          <a:custGeom>
            <a:avLst/>
            <a:gdLst>
              <a:gd name="connsiteX0" fmla="*/ 111659 w 1134270"/>
              <a:gd name="connsiteY0" fmla="*/ 111660 h 111660"/>
              <a:gd name="connsiteX1" fmla="*/ 539166 w 1134270"/>
              <a:gd name="connsiteY1" fmla="*/ 111660 h 111660"/>
              <a:gd name="connsiteX2" fmla="*/ 595104 w 1134270"/>
              <a:gd name="connsiteY2" fmla="*/ 111660 h 111660"/>
              <a:gd name="connsiteX3" fmla="*/ 1022611 w 1134270"/>
              <a:gd name="connsiteY3" fmla="*/ 111660 h 111660"/>
              <a:gd name="connsiteX4" fmla="*/ 1134270 w 1134270"/>
              <a:gd name="connsiteY4" fmla="*/ 0 h 111660"/>
              <a:gd name="connsiteX5" fmla="*/ 595104 w 1134270"/>
              <a:gd name="connsiteY5" fmla="*/ 0 h 111660"/>
              <a:gd name="connsiteX6" fmla="*/ 539166 w 1134270"/>
              <a:gd name="connsiteY6" fmla="*/ 0 h 111660"/>
              <a:gd name="connsiteX7" fmla="*/ 0 w 1134270"/>
              <a:gd name="connsiteY7" fmla="*/ 0 h 1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4270" h="111660">
                <a:moveTo>
                  <a:pt x="111659" y="111660"/>
                </a:moveTo>
                <a:lnTo>
                  <a:pt x="539166" y="111660"/>
                </a:lnTo>
                <a:lnTo>
                  <a:pt x="595104" y="111660"/>
                </a:lnTo>
                <a:lnTo>
                  <a:pt x="1022611" y="111660"/>
                </a:lnTo>
                <a:lnTo>
                  <a:pt x="1134270" y="0"/>
                </a:lnTo>
                <a:lnTo>
                  <a:pt x="595104" y="0"/>
                </a:lnTo>
                <a:lnTo>
                  <a:pt x="539166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ABCE426-D58F-459D-912D-F5685158917A}"/>
              </a:ext>
            </a:extLst>
          </p:cNvPr>
          <p:cNvSpPr/>
          <p:nvPr/>
        </p:nvSpPr>
        <p:spPr>
          <a:xfrm>
            <a:off x="738209" y="520759"/>
            <a:ext cx="4534324" cy="572587"/>
          </a:xfrm>
          <a:custGeom>
            <a:avLst/>
            <a:gdLst>
              <a:gd name="connsiteX0" fmla="*/ 884236 w 884236"/>
              <a:gd name="connsiteY0" fmla="*/ 0 h 111660"/>
              <a:gd name="connsiteX1" fmla="*/ 772576 w 884236"/>
              <a:gd name="connsiteY1" fmla="*/ 111660 h 111660"/>
              <a:gd name="connsiteX2" fmla="*/ 595105 w 884236"/>
              <a:gd name="connsiteY2" fmla="*/ 111660 h 111660"/>
              <a:gd name="connsiteX3" fmla="*/ 289131 w 884236"/>
              <a:gd name="connsiteY3" fmla="*/ 111660 h 111660"/>
              <a:gd name="connsiteX4" fmla="*/ 111660 w 884236"/>
              <a:gd name="connsiteY4" fmla="*/ 111660 h 111660"/>
              <a:gd name="connsiteX5" fmla="*/ 0 w 884236"/>
              <a:gd name="connsiteY5" fmla="*/ 0 h 111660"/>
              <a:gd name="connsiteX6" fmla="*/ 289131 w 884236"/>
              <a:gd name="connsiteY6" fmla="*/ 0 h 111660"/>
              <a:gd name="connsiteX7" fmla="*/ 595105 w 884236"/>
              <a:gd name="connsiteY7" fmla="*/ 0 h 11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236" h="111660">
                <a:moveTo>
                  <a:pt x="884236" y="0"/>
                </a:moveTo>
                <a:lnTo>
                  <a:pt x="772576" y="111660"/>
                </a:lnTo>
                <a:lnTo>
                  <a:pt x="595105" y="111660"/>
                </a:lnTo>
                <a:lnTo>
                  <a:pt x="289131" y="111660"/>
                </a:lnTo>
                <a:lnTo>
                  <a:pt x="111660" y="111660"/>
                </a:lnTo>
                <a:lnTo>
                  <a:pt x="0" y="0"/>
                </a:lnTo>
                <a:lnTo>
                  <a:pt x="289131" y="0"/>
                </a:lnTo>
                <a:lnTo>
                  <a:pt x="595105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E67802-B449-4D05-82E5-0722F6ACE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3965" y="2174808"/>
            <a:ext cx="5469184" cy="34823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Your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8F0360-8088-426C-ABA3-EEAF9EB1A1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1441" y="2833688"/>
            <a:ext cx="5469184" cy="1779587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buNone/>
              <a:defRPr sz="8000" spc="-15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8DFA88-8B68-4688-9450-F597BA0478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81442" y="4770369"/>
            <a:ext cx="5469184" cy="508000"/>
          </a:xfrm>
        </p:spPr>
        <p:txBody>
          <a:bodyPr>
            <a:noAutofit/>
          </a:bodyPr>
          <a:lstStyle>
            <a:lvl1pPr marL="0" indent="0" algn="ctr">
              <a:buNone/>
              <a:defRPr sz="2100" cap="all" baseline="0"/>
            </a:lvl1pPr>
            <a:lvl2pPr marL="457200" indent="0" algn="ctr">
              <a:buNone/>
              <a:defRPr sz="2100"/>
            </a:lvl2pPr>
            <a:lvl3pPr marL="914400" indent="0" algn="ctr">
              <a:buNone/>
              <a:defRPr sz="2100"/>
            </a:lvl3pPr>
            <a:lvl4pPr marL="1371600" indent="0" algn="ctr">
              <a:buNone/>
              <a:defRPr sz="2100"/>
            </a:lvl4pPr>
            <a:lvl5pPr marL="1828800" indent="0" algn="ctr">
              <a:buNone/>
              <a:defRPr sz="2100"/>
            </a:lvl5pPr>
          </a:lstStyle>
          <a:p>
            <a:pPr lvl="0"/>
            <a:r>
              <a:rPr lang="en-US" noProof="0"/>
              <a:t>PLACE DATE HERE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F7D5FCD-47B0-49DB-BFA8-D507CA9B6F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67844" y="1601148"/>
            <a:ext cx="2475060" cy="3655704"/>
          </a:xfrm>
          <a:custGeom>
            <a:avLst/>
            <a:gdLst>
              <a:gd name="connsiteX0" fmla="*/ 0 w 2475060"/>
              <a:gd name="connsiteY0" fmla="*/ 0 h 3655704"/>
              <a:gd name="connsiteX1" fmla="*/ 2475060 w 2475060"/>
              <a:gd name="connsiteY1" fmla="*/ 0 h 3655704"/>
              <a:gd name="connsiteX2" fmla="*/ 2475060 w 2475060"/>
              <a:gd name="connsiteY2" fmla="*/ 3655704 h 3655704"/>
              <a:gd name="connsiteX3" fmla="*/ 0 w 2475060"/>
              <a:gd name="connsiteY3" fmla="*/ 3655704 h 365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5060" h="3655704">
                <a:moveTo>
                  <a:pt x="0" y="0"/>
                </a:moveTo>
                <a:lnTo>
                  <a:pt x="2475060" y="0"/>
                </a:lnTo>
                <a:lnTo>
                  <a:pt x="2475060" y="3655704"/>
                </a:lnTo>
                <a:lnTo>
                  <a:pt x="0" y="36557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Drag and Drop or Insert Your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DE6CF5-3652-494C-9AC6-61EDE9D5220A}"/>
              </a:ext>
            </a:extLst>
          </p:cNvPr>
          <p:cNvCxnSpPr/>
          <p:nvPr/>
        </p:nvCxnSpPr>
        <p:spPr>
          <a:xfrm>
            <a:off x="6197600" y="4610100"/>
            <a:ext cx="47371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E67802-B449-4D05-82E5-0722F6ACE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Your Title</a:t>
            </a:r>
          </a:p>
        </p:txBody>
      </p:sp>
      <p:grpSp>
        <p:nvGrpSpPr>
          <p:cNvPr id="11" name="Group 10" descr="Photo Frame">
            <a:extLst>
              <a:ext uri="{FF2B5EF4-FFF2-40B4-BE49-F238E27FC236}">
                <a16:creationId xmlns:a16="http://schemas.microsoft.com/office/drawing/2014/main" id="{B9BAD681-1D75-4F07-B407-41D76814CB37}"/>
              </a:ext>
            </a:extLst>
          </p:cNvPr>
          <p:cNvGrpSpPr/>
          <p:nvPr userDrawn="1"/>
        </p:nvGrpSpPr>
        <p:grpSpPr>
          <a:xfrm>
            <a:off x="359998" y="1205205"/>
            <a:ext cx="11473200" cy="5378386"/>
            <a:chOff x="359998" y="900405"/>
            <a:chExt cx="11473200" cy="5378386"/>
          </a:xfrm>
        </p:grpSpPr>
        <p:sp>
          <p:nvSpPr>
            <p:cNvPr id="12" name="Rectangle 11" descr="Photo Frame">
              <a:extLst>
                <a:ext uri="{FF2B5EF4-FFF2-40B4-BE49-F238E27FC236}">
                  <a16:creationId xmlns:a16="http://schemas.microsoft.com/office/drawing/2014/main" id="{F2F152E0-326A-4F0B-B942-F341D18859E2}"/>
                </a:ext>
              </a:extLst>
            </p:cNvPr>
            <p:cNvSpPr/>
            <p:nvPr/>
          </p:nvSpPr>
          <p:spPr>
            <a:xfrm rot="10800000">
              <a:off x="359999" y="900406"/>
              <a:ext cx="11473199" cy="53783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Freeform: Shape 12" descr="Photo Frame">
              <a:extLst>
                <a:ext uri="{FF2B5EF4-FFF2-40B4-BE49-F238E27FC236}">
                  <a16:creationId xmlns:a16="http://schemas.microsoft.com/office/drawing/2014/main" id="{3B8D0FE8-40C9-4B34-B1C1-0AC101264E42}"/>
                </a:ext>
              </a:extLst>
            </p:cNvPr>
            <p:cNvSpPr>
              <a:spLocks/>
            </p:cNvSpPr>
            <p:nvPr/>
          </p:nvSpPr>
          <p:spPr>
            <a:xfrm rot="10800000">
              <a:off x="523474" y="1063888"/>
              <a:ext cx="11146239" cy="5051038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3200000" scaled="0"/>
            </a:gradFill>
            <a:ln>
              <a:noFill/>
            </a:ln>
            <a:effectLst>
              <a:innerShdw blurRad="63500" dist="50800" dir="81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4" name="Freeform: Shape 13" descr="Photo Frame">
              <a:extLst>
                <a:ext uri="{FF2B5EF4-FFF2-40B4-BE49-F238E27FC236}">
                  <a16:creationId xmlns:a16="http://schemas.microsoft.com/office/drawing/2014/main" id="{0E836DF0-655E-43FF-9CF3-7F82F36630A7}"/>
                </a:ext>
              </a:extLst>
            </p:cNvPr>
            <p:cNvSpPr/>
            <p:nvPr userDrawn="1"/>
          </p:nvSpPr>
          <p:spPr>
            <a:xfrm rot="10800000">
              <a:off x="360002" y="6115309"/>
              <a:ext cx="11473195" cy="163481"/>
            </a:xfrm>
            <a:custGeom>
              <a:avLst/>
              <a:gdLst>
                <a:gd name="connsiteX0" fmla="*/ 11309715 w 11473195"/>
                <a:gd name="connsiteY0" fmla="*/ 163481 h 163481"/>
                <a:gd name="connsiteX1" fmla="*/ 10683802 w 11473195"/>
                <a:gd name="connsiteY1" fmla="*/ 163481 h 163481"/>
                <a:gd name="connsiteX2" fmla="*/ 10601904 w 11473195"/>
                <a:gd name="connsiteY2" fmla="*/ 163481 h 163481"/>
                <a:gd name="connsiteX3" fmla="*/ 10315898 w 11473195"/>
                <a:gd name="connsiteY3" fmla="*/ 163481 h 163481"/>
                <a:gd name="connsiteX4" fmla="*/ 9975990 w 11473195"/>
                <a:gd name="connsiteY4" fmla="*/ 163481 h 163481"/>
                <a:gd name="connsiteX5" fmla="*/ 9689985 w 11473195"/>
                <a:gd name="connsiteY5" fmla="*/ 163481 h 163481"/>
                <a:gd name="connsiteX6" fmla="*/ 9608085 w 11473195"/>
                <a:gd name="connsiteY6" fmla="*/ 163481 h 163481"/>
                <a:gd name="connsiteX7" fmla="*/ 9057404 w 11473195"/>
                <a:gd name="connsiteY7" fmla="*/ 163481 h 163481"/>
                <a:gd name="connsiteX8" fmla="*/ 8982173 w 11473195"/>
                <a:gd name="connsiteY8" fmla="*/ 163481 h 163481"/>
                <a:gd name="connsiteX9" fmla="*/ 8431491 w 11473195"/>
                <a:gd name="connsiteY9" fmla="*/ 163481 h 163481"/>
                <a:gd name="connsiteX10" fmla="*/ 8349592 w 11473195"/>
                <a:gd name="connsiteY10" fmla="*/ 163481 h 163481"/>
                <a:gd name="connsiteX11" fmla="*/ 8063586 w 11473195"/>
                <a:gd name="connsiteY11" fmla="*/ 163481 h 163481"/>
                <a:gd name="connsiteX12" fmla="*/ 7723679 w 11473195"/>
                <a:gd name="connsiteY12" fmla="*/ 163481 h 163481"/>
                <a:gd name="connsiteX13" fmla="*/ 7437674 w 11473195"/>
                <a:gd name="connsiteY13" fmla="*/ 163481 h 163481"/>
                <a:gd name="connsiteX14" fmla="*/ 7355775 w 11473195"/>
                <a:gd name="connsiteY14" fmla="*/ 163481 h 163481"/>
                <a:gd name="connsiteX15" fmla="*/ 6805093 w 11473195"/>
                <a:gd name="connsiteY15" fmla="*/ 163481 h 163481"/>
                <a:gd name="connsiteX16" fmla="*/ 6729862 w 11473195"/>
                <a:gd name="connsiteY16" fmla="*/ 163481 h 163481"/>
                <a:gd name="connsiteX17" fmla="*/ 6179180 w 11473195"/>
                <a:gd name="connsiteY17" fmla="*/ 163481 h 163481"/>
                <a:gd name="connsiteX18" fmla="*/ 6097281 w 11473195"/>
                <a:gd name="connsiteY18" fmla="*/ 163481 h 163481"/>
                <a:gd name="connsiteX19" fmla="*/ 5811275 w 11473195"/>
                <a:gd name="connsiteY19" fmla="*/ 163481 h 163481"/>
                <a:gd name="connsiteX20" fmla="*/ 5471368 w 11473195"/>
                <a:gd name="connsiteY20" fmla="*/ 163481 h 163481"/>
                <a:gd name="connsiteX21" fmla="*/ 5185362 w 11473195"/>
                <a:gd name="connsiteY21" fmla="*/ 163481 h 163481"/>
                <a:gd name="connsiteX22" fmla="*/ 5103463 w 11473195"/>
                <a:gd name="connsiteY22" fmla="*/ 163481 h 163481"/>
                <a:gd name="connsiteX23" fmla="*/ 4552781 w 11473195"/>
                <a:gd name="connsiteY23" fmla="*/ 163481 h 163481"/>
                <a:gd name="connsiteX24" fmla="*/ 4477550 w 11473195"/>
                <a:gd name="connsiteY24" fmla="*/ 163481 h 163481"/>
                <a:gd name="connsiteX25" fmla="*/ 3926868 w 11473195"/>
                <a:gd name="connsiteY25" fmla="*/ 163481 h 163481"/>
                <a:gd name="connsiteX26" fmla="*/ 3844969 w 11473195"/>
                <a:gd name="connsiteY26" fmla="*/ 163481 h 163481"/>
                <a:gd name="connsiteX27" fmla="*/ 3749517 w 11473195"/>
                <a:gd name="connsiteY27" fmla="*/ 163481 h 163481"/>
                <a:gd name="connsiteX28" fmla="*/ 3558963 w 11473195"/>
                <a:gd name="connsiteY28" fmla="*/ 163481 h 163481"/>
                <a:gd name="connsiteX29" fmla="*/ 3219056 w 11473195"/>
                <a:gd name="connsiteY29" fmla="*/ 163481 h 163481"/>
                <a:gd name="connsiteX30" fmla="*/ 3123604 w 11473195"/>
                <a:gd name="connsiteY30" fmla="*/ 163481 h 163481"/>
                <a:gd name="connsiteX31" fmla="*/ 3041705 w 11473195"/>
                <a:gd name="connsiteY31" fmla="*/ 163481 h 163481"/>
                <a:gd name="connsiteX32" fmla="*/ 2933050 w 11473195"/>
                <a:gd name="connsiteY32" fmla="*/ 163481 h 163481"/>
                <a:gd name="connsiteX33" fmla="*/ 2851151 w 11473195"/>
                <a:gd name="connsiteY33" fmla="*/ 163481 h 163481"/>
                <a:gd name="connsiteX34" fmla="*/ 2491023 w 11473195"/>
                <a:gd name="connsiteY34" fmla="*/ 163481 h 163481"/>
                <a:gd name="connsiteX35" fmla="*/ 2415792 w 11473195"/>
                <a:gd name="connsiteY35" fmla="*/ 163481 h 163481"/>
                <a:gd name="connsiteX36" fmla="*/ 2225238 w 11473195"/>
                <a:gd name="connsiteY36" fmla="*/ 163481 h 163481"/>
                <a:gd name="connsiteX37" fmla="*/ 1865110 w 11473195"/>
                <a:gd name="connsiteY37" fmla="*/ 163481 h 163481"/>
                <a:gd name="connsiteX38" fmla="*/ 1783211 w 11473195"/>
                <a:gd name="connsiteY38" fmla="*/ 163481 h 163481"/>
                <a:gd name="connsiteX39" fmla="*/ 1497205 w 11473195"/>
                <a:gd name="connsiteY39" fmla="*/ 163481 h 163481"/>
                <a:gd name="connsiteX40" fmla="*/ 1157298 w 11473195"/>
                <a:gd name="connsiteY40" fmla="*/ 163481 h 163481"/>
                <a:gd name="connsiteX41" fmla="*/ 871292 w 11473195"/>
                <a:gd name="connsiteY41" fmla="*/ 163481 h 163481"/>
                <a:gd name="connsiteX42" fmla="*/ 789393 w 11473195"/>
                <a:gd name="connsiteY42" fmla="*/ 163481 h 163481"/>
                <a:gd name="connsiteX43" fmla="*/ 163480 w 11473195"/>
                <a:gd name="connsiteY43" fmla="*/ 163481 h 163481"/>
                <a:gd name="connsiteX44" fmla="*/ 0 w 11473195"/>
                <a:gd name="connsiteY44" fmla="*/ 0 h 163481"/>
                <a:gd name="connsiteX45" fmla="*/ 789393 w 11473195"/>
                <a:gd name="connsiteY45" fmla="*/ 0 h 163481"/>
                <a:gd name="connsiteX46" fmla="*/ 871292 w 11473195"/>
                <a:gd name="connsiteY46" fmla="*/ 0 h 163481"/>
                <a:gd name="connsiteX47" fmla="*/ 993818 w 11473195"/>
                <a:gd name="connsiteY47" fmla="*/ 0 h 163481"/>
                <a:gd name="connsiteX48" fmla="*/ 1660685 w 11473195"/>
                <a:gd name="connsiteY48" fmla="*/ 0 h 163481"/>
                <a:gd name="connsiteX49" fmla="*/ 1783211 w 11473195"/>
                <a:gd name="connsiteY49" fmla="*/ 0 h 163481"/>
                <a:gd name="connsiteX50" fmla="*/ 1865110 w 11473195"/>
                <a:gd name="connsiteY50" fmla="*/ 0 h 163481"/>
                <a:gd name="connsiteX51" fmla="*/ 2061758 w 11473195"/>
                <a:gd name="connsiteY51" fmla="*/ 0 h 163481"/>
                <a:gd name="connsiteX52" fmla="*/ 2252312 w 11473195"/>
                <a:gd name="connsiteY52" fmla="*/ 0 h 163481"/>
                <a:gd name="connsiteX53" fmla="*/ 2654503 w 11473195"/>
                <a:gd name="connsiteY53" fmla="*/ 0 h 163481"/>
                <a:gd name="connsiteX54" fmla="*/ 2851151 w 11473195"/>
                <a:gd name="connsiteY54" fmla="*/ 0 h 163481"/>
                <a:gd name="connsiteX55" fmla="*/ 2933050 w 11473195"/>
                <a:gd name="connsiteY55" fmla="*/ 0 h 163481"/>
                <a:gd name="connsiteX56" fmla="*/ 3041705 w 11473195"/>
                <a:gd name="connsiteY56" fmla="*/ 0 h 163481"/>
                <a:gd name="connsiteX57" fmla="*/ 3055576 w 11473195"/>
                <a:gd name="connsiteY57" fmla="*/ 0 h 163481"/>
                <a:gd name="connsiteX58" fmla="*/ 3123604 w 11473195"/>
                <a:gd name="connsiteY58" fmla="*/ 0 h 163481"/>
                <a:gd name="connsiteX59" fmla="*/ 3722443 w 11473195"/>
                <a:gd name="connsiteY59" fmla="*/ 0 h 163481"/>
                <a:gd name="connsiteX60" fmla="*/ 3844969 w 11473195"/>
                <a:gd name="connsiteY60" fmla="*/ 0 h 163481"/>
                <a:gd name="connsiteX61" fmla="*/ 3912997 w 11473195"/>
                <a:gd name="connsiteY61" fmla="*/ 0 h 163481"/>
                <a:gd name="connsiteX62" fmla="*/ 3926868 w 11473195"/>
                <a:gd name="connsiteY62" fmla="*/ 0 h 163481"/>
                <a:gd name="connsiteX63" fmla="*/ 4314070 w 11473195"/>
                <a:gd name="connsiteY63" fmla="*/ 0 h 163481"/>
                <a:gd name="connsiteX64" fmla="*/ 4716261 w 11473195"/>
                <a:gd name="connsiteY64" fmla="*/ 0 h 163481"/>
                <a:gd name="connsiteX65" fmla="*/ 5103463 w 11473195"/>
                <a:gd name="connsiteY65" fmla="*/ 0 h 163481"/>
                <a:gd name="connsiteX66" fmla="*/ 5185362 w 11473195"/>
                <a:gd name="connsiteY66" fmla="*/ 0 h 163481"/>
                <a:gd name="connsiteX67" fmla="*/ 5307888 w 11473195"/>
                <a:gd name="connsiteY67" fmla="*/ 0 h 163481"/>
                <a:gd name="connsiteX68" fmla="*/ 5974755 w 11473195"/>
                <a:gd name="connsiteY68" fmla="*/ 0 h 163481"/>
                <a:gd name="connsiteX69" fmla="*/ 6097281 w 11473195"/>
                <a:gd name="connsiteY69" fmla="*/ 0 h 163481"/>
                <a:gd name="connsiteX70" fmla="*/ 6179180 w 11473195"/>
                <a:gd name="connsiteY70" fmla="*/ 0 h 163481"/>
                <a:gd name="connsiteX71" fmla="*/ 6566382 w 11473195"/>
                <a:gd name="connsiteY71" fmla="*/ 0 h 163481"/>
                <a:gd name="connsiteX72" fmla="*/ 6968573 w 11473195"/>
                <a:gd name="connsiteY72" fmla="*/ 0 h 163481"/>
                <a:gd name="connsiteX73" fmla="*/ 7355775 w 11473195"/>
                <a:gd name="connsiteY73" fmla="*/ 0 h 163481"/>
                <a:gd name="connsiteX74" fmla="*/ 7437674 w 11473195"/>
                <a:gd name="connsiteY74" fmla="*/ 0 h 163481"/>
                <a:gd name="connsiteX75" fmla="*/ 7560200 w 11473195"/>
                <a:gd name="connsiteY75" fmla="*/ 0 h 163481"/>
                <a:gd name="connsiteX76" fmla="*/ 8227066 w 11473195"/>
                <a:gd name="connsiteY76" fmla="*/ 0 h 163481"/>
                <a:gd name="connsiteX77" fmla="*/ 8349592 w 11473195"/>
                <a:gd name="connsiteY77" fmla="*/ 0 h 163481"/>
                <a:gd name="connsiteX78" fmla="*/ 8431491 w 11473195"/>
                <a:gd name="connsiteY78" fmla="*/ 0 h 163481"/>
                <a:gd name="connsiteX79" fmla="*/ 8818693 w 11473195"/>
                <a:gd name="connsiteY79" fmla="*/ 0 h 163481"/>
                <a:gd name="connsiteX80" fmla="*/ 9220884 w 11473195"/>
                <a:gd name="connsiteY80" fmla="*/ 0 h 163481"/>
                <a:gd name="connsiteX81" fmla="*/ 9608085 w 11473195"/>
                <a:gd name="connsiteY81" fmla="*/ 0 h 163481"/>
                <a:gd name="connsiteX82" fmla="*/ 9689985 w 11473195"/>
                <a:gd name="connsiteY82" fmla="*/ 0 h 163481"/>
                <a:gd name="connsiteX83" fmla="*/ 9812510 w 11473195"/>
                <a:gd name="connsiteY83" fmla="*/ 0 h 163481"/>
                <a:gd name="connsiteX84" fmla="*/ 10479378 w 11473195"/>
                <a:gd name="connsiteY84" fmla="*/ 0 h 163481"/>
                <a:gd name="connsiteX85" fmla="*/ 10601904 w 11473195"/>
                <a:gd name="connsiteY85" fmla="*/ 0 h 163481"/>
                <a:gd name="connsiteX86" fmla="*/ 10683802 w 11473195"/>
                <a:gd name="connsiteY86" fmla="*/ 0 h 163481"/>
                <a:gd name="connsiteX87" fmla="*/ 11473195 w 11473195"/>
                <a:gd name="connsiteY87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309715" y="163481"/>
                  </a:moveTo>
                  <a:lnTo>
                    <a:pt x="10683802" y="163481"/>
                  </a:lnTo>
                  <a:lnTo>
                    <a:pt x="10601904" y="163481"/>
                  </a:lnTo>
                  <a:lnTo>
                    <a:pt x="10315898" y="163481"/>
                  </a:lnTo>
                  <a:lnTo>
                    <a:pt x="9975990" y="163481"/>
                  </a:lnTo>
                  <a:lnTo>
                    <a:pt x="9689985" y="163481"/>
                  </a:lnTo>
                  <a:lnTo>
                    <a:pt x="9608085" y="163481"/>
                  </a:lnTo>
                  <a:lnTo>
                    <a:pt x="9057404" y="163481"/>
                  </a:lnTo>
                  <a:lnTo>
                    <a:pt x="8982173" y="163481"/>
                  </a:lnTo>
                  <a:lnTo>
                    <a:pt x="8431491" y="163481"/>
                  </a:lnTo>
                  <a:lnTo>
                    <a:pt x="8349592" y="163481"/>
                  </a:lnTo>
                  <a:lnTo>
                    <a:pt x="8063586" y="163481"/>
                  </a:lnTo>
                  <a:lnTo>
                    <a:pt x="7723679" y="163481"/>
                  </a:lnTo>
                  <a:lnTo>
                    <a:pt x="7437674" y="163481"/>
                  </a:lnTo>
                  <a:lnTo>
                    <a:pt x="7355775" y="163481"/>
                  </a:lnTo>
                  <a:lnTo>
                    <a:pt x="6805093" y="163481"/>
                  </a:lnTo>
                  <a:lnTo>
                    <a:pt x="6729862" y="163481"/>
                  </a:lnTo>
                  <a:lnTo>
                    <a:pt x="6179180" y="163481"/>
                  </a:lnTo>
                  <a:lnTo>
                    <a:pt x="6097281" y="163481"/>
                  </a:lnTo>
                  <a:lnTo>
                    <a:pt x="5811275" y="163481"/>
                  </a:lnTo>
                  <a:lnTo>
                    <a:pt x="5471368" y="163481"/>
                  </a:lnTo>
                  <a:lnTo>
                    <a:pt x="5185362" y="163481"/>
                  </a:lnTo>
                  <a:lnTo>
                    <a:pt x="5103463" y="163481"/>
                  </a:lnTo>
                  <a:lnTo>
                    <a:pt x="4552781" y="163481"/>
                  </a:lnTo>
                  <a:lnTo>
                    <a:pt x="4477550" y="163481"/>
                  </a:lnTo>
                  <a:lnTo>
                    <a:pt x="3926868" y="163481"/>
                  </a:lnTo>
                  <a:lnTo>
                    <a:pt x="3844969" y="163481"/>
                  </a:lnTo>
                  <a:lnTo>
                    <a:pt x="3749517" y="163481"/>
                  </a:lnTo>
                  <a:lnTo>
                    <a:pt x="3558963" y="163481"/>
                  </a:lnTo>
                  <a:lnTo>
                    <a:pt x="3219056" y="163481"/>
                  </a:lnTo>
                  <a:lnTo>
                    <a:pt x="3123604" y="163481"/>
                  </a:lnTo>
                  <a:lnTo>
                    <a:pt x="3041705" y="163481"/>
                  </a:lnTo>
                  <a:lnTo>
                    <a:pt x="2933050" y="163481"/>
                  </a:lnTo>
                  <a:lnTo>
                    <a:pt x="2851151" y="163481"/>
                  </a:lnTo>
                  <a:lnTo>
                    <a:pt x="2491023" y="163481"/>
                  </a:lnTo>
                  <a:lnTo>
                    <a:pt x="2415792" y="163481"/>
                  </a:lnTo>
                  <a:lnTo>
                    <a:pt x="2225238" y="163481"/>
                  </a:lnTo>
                  <a:lnTo>
                    <a:pt x="1865110" y="163481"/>
                  </a:lnTo>
                  <a:lnTo>
                    <a:pt x="1783211" y="163481"/>
                  </a:lnTo>
                  <a:lnTo>
                    <a:pt x="1497205" y="163481"/>
                  </a:lnTo>
                  <a:lnTo>
                    <a:pt x="1157298" y="163481"/>
                  </a:lnTo>
                  <a:lnTo>
                    <a:pt x="871292" y="163481"/>
                  </a:lnTo>
                  <a:lnTo>
                    <a:pt x="789393" y="163481"/>
                  </a:lnTo>
                  <a:lnTo>
                    <a:pt x="163480" y="163481"/>
                  </a:lnTo>
                  <a:lnTo>
                    <a:pt x="0" y="0"/>
                  </a:lnTo>
                  <a:lnTo>
                    <a:pt x="789393" y="0"/>
                  </a:lnTo>
                  <a:lnTo>
                    <a:pt x="871292" y="0"/>
                  </a:lnTo>
                  <a:lnTo>
                    <a:pt x="993818" y="0"/>
                  </a:lnTo>
                  <a:lnTo>
                    <a:pt x="1660685" y="0"/>
                  </a:lnTo>
                  <a:lnTo>
                    <a:pt x="1783211" y="0"/>
                  </a:lnTo>
                  <a:lnTo>
                    <a:pt x="1865110" y="0"/>
                  </a:lnTo>
                  <a:lnTo>
                    <a:pt x="2061758" y="0"/>
                  </a:lnTo>
                  <a:lnTo>
                    <a:pt x="2252312" y="0"/>
                  </a:lnTo>
                  <a:lnTo>
                    <a:pt x="2654503" y="0"/>
                  </a:lnTo>
                  <a:lnTo>
                    <a:pt x="2851151" y="0"/>
                  </a:lnTo>
                  <a:lnTo>
                    <a:pt x="2933050" y="0"/>
                  </a:lnTo>
                  <a:lnTo>
                    <a:pt x="3041705" y="0"/>
                  </a:lnTo>
                  <a:lnTo>
                    <a:pt x="3055576" y="0"/>
                  </a:lnTo>
                  <a:lnTo>
                    <a:pt x="3123604" y="0"/>
                  </a:lnTo>
                  <a:lnTo>
                    <a:pt x="3722443" y="0"/>
                  </a:lnTo>
                  <a:lnTo>
                    <a:pt x="3844969" y="0"/>
                  </a:lnTo>
                  <a:lnTo>
                    <a:pt x="3912997" y="0"/>
                  </a:lnTo>
                  <a:lnTo>
                    <a:pt x="3926868" y="0"/>
                  </a:lnTo>
                  <a:lnTo>
                    <a:pt x="4314070" y="0"/>
                  </a:lnTo>
                  <a:lnTo>
                    <a:pt x="4716261" y="0"/>
                  </a:lnTo>
                  <a:lnTo>
                    <a:pt x="5103463" y="0"/>
                  </a:lnTo>
                  <a:lnTo>
                    <a:pt x="5185362" y="0"/>
                  </a:lnTo>
                  <a:lnTo>
                    <a:pt x="5307888" y="0"/>
                  </a:lnTo>
                  <a:lnTo>
                    <a:pt x="5974755" y="0"/>
                  </a:lnTo>
                  <a:lnTo>
                    <a:pt x="6097281" y="0"/>
                  </a:lnTo>
                  <a:lnTo>
                    <a:pt x="6179180" y="0"/>
                  </a:lnTo>
                  <a:lnTo>
                    <a:pt x="6566382" y="0"/>
                  </a:lnTo>
                  <a:lnTo>
                    <a:pt x="6968573" y="0"/>
                  </a:lnTo>
                  <a:lnTo>
                    <a:pt x="7355775" y="0"/>
                  </a:lnTo>
                  <a:lnTo>
                    <a:pt x="7437674" y="0"/>
                  </a:lnTo>
                  <a:lnTo>
                    <a:pt x="7560200" y="0"/>
                  </a:lnTo>
                  <a:lnTo>
                    <a:pt x="8227066" y="0"/>
                  </a:lnTo>
                  <a:lnTo>
                    <a:pt x="8349592" y="0"/>
                  </a:lnTo>
                  <a:lnTo>
                    <a:pt x="8431491" y="0"/>
                  </a:lnTo>
                  <a:lnTo>
                    <a:pt x="8818693" y="0"/>
                  </a:lnTo>
                  <a:lnTo>
                    <a:pt x="9220884" y="0"/>
                  </a:lnTo>
                  <a:lnTo>
                    <a:pt x="9608085" y="0"/>
                  </a:lnTo>
                  <a:lnTo>
                    <a:pt x="9689985" y="0"/>
                  </a:lnTo>
                  <a:lnTo>
                    <a:pt x="9812510" y="0"/>
                  </a:lnTo>
                  <a:lnTo>
                    <a:pt x="10479378" y="0"/>
                  </a:lnTo>
                  <a:lnTo>
                    <a:pt x="10601904" y="0"/>
                  </a:lnTo>
                  <a:lnTo>
                    <a:pt x="10683802" y="0"/>
                  </a:lnTo>
                  <a:lnTo>
                    <a:pt x="11473195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5" name="Freeform: Shape 14" descr="Photo Frame">
              <a:extLst>
                <a:ext uri="{FF2B5EF4-FFF2-40B4-BE49-F238E27FC236}">
                  <a16:creationId xmlns:a16="http://schemas.microsoft.com/office/drawing/2014/main" id="{6D614545-5DE4-4F27-B5AD-87D2E0A520CD}"/>
                </a:ext>
              </a:extLst>
            </p:cNvPr>
            <p:cNvSpPr/>
            <p:nvPr userDrawn="1"/>
          </p:nvSpPr>
          <p:spPr>
            <a:xfrm rot="10800000" flipV="1">
              <a:off x="360001" y="900406"/>
              <a:ext cx="11473195" cy="163481"/>
            </a:xfrm>
            <a:custGeom>
              <a:avLst/>
              <a:gdLst>
                <a:gd name="connsiteX0" fmla="*/ 11473195 w 11473195"/>
                <a:gd name="connsiteY0" fmla="*/ 0 h 163481"/>
                <a:gd name="connsiteX1" fmla="*/ 10683802 w 11473195"/>
                <a:gd name="connsiteY1" fmla="*/ 0 h 163481"/>
                <a:gd name="connsiteX2" fmla="*/ 10601904 w 11473195"/>
                <a:gd name="connsiteY2" fmla="*/ 0 h 163481"/>
                <a:gd name="connsiteX3" fmla="*/ 10479378 w 11473195"/>
                <a:gd name="connsiteY3" fmla="*/ 0 h 163481"/>
                <a:gd name="connsiteX4" fmla="*/ 9812511 w 11473195"/>
                <a:gd name="connsiteY4" fmla="*/ 0 h 163481"/>
                <a:gd name="connsiteX5" fmla="*/ 9689985 w 11473195"/>
                <a:gd name="connsiteY5" fmla="*/ 0 h 163481"/>
                <a:gd name="connsiteX6" fmla="*/ 9608085 w 11473195"/>
                <a:gd name="connsiteY6" fmla="*/ 0 h 163481"/>
                <a:gd name="connsiteX7" fmla="*/ 9220883 w 11473195"/>
                <a:gd name="connsiteY7" fmla="*/ 0 h 163481"/>
                <a:gd name="connsiteX8" fmla="*/ 8818693 w 11473195"/>
                <a:gd name="connsiteY8" fmla="*/ 0 h 163481"/>
                <a:gd name="connsiteX9" fmla="*/ 8431491 w 11473195"/>
                <a:gd name="connsiteY9" fmla="*/ 0 h 163481"/>
                <a:gd name="connsiteX10" fmla="*/ 8349592 w 11473195"/>
                <a:gd name="connsiteY10" fmla="*/ 0 h 163481"/>
                <a:gd name="connsiteX11" fmla="*/ 8227066 w 11473195"/>
                <a:gd name="connsiteY11" fmla="*/ 0 h 163481"/>
                <a:gd name="connsiteX12" fmla="*/ 7560200 w 11473195"/>
                <a:gd name="connsiteY12" fmla="*/ 0 h 163481"/>
                <a:gd name="connsiteX13" fmla="*/ 7437674 w 11473195"/>
                <a:gd name="connsiteY13" fmla="*/ 0 h 163481"/>
                <a:gd name="connsiteX14" fmla="*/ 7355775 w 11473195"/>
                <a:gd name="connsiteY14" fmla="*/ 0 h 163481"/>
                <a:gd name="connsiteX15" fmla="*/ 6968573 w 11473195"/>
                <a:gd name="connsiteY15" fmla="*/ 0 h 163481"/>
                <a:gd name="connsiteX16" fmla="*/ 6566382 w 11473195"/>
                <a:gd name="connsiteY16" fmla="*/ 0 h 163481"/>
                <a:gd name="connsiteX17" fmla="*/ 6179180 w 11473195"/>
                <a:gd name="connsiteY17" fmla="*/ 0 h 163481"/>
                <a:gd name="connsiteX18" fmla="*/ 6097281 w 11473195"/>
                <a:gd name="connsiteY18" fmla="*/ 0 h 163481"/>
                <a:gd name="connsiteX19" fmla="*/ 5974755 w 11473195"/>
                <a:gd name="connsiteY19" fmla="*/ 0 h 163481"/>
                <a:gd name="connsiteX20" fmla="*/ 5307888 w 11473195"/>
                <a:gd name="connsiteY20" fmla="*/ 0 h 163481"/>
                <a:gd name="connsiteX21" fmla="*/ 5185362 w 11473195"/>
                <a:gd name="connsiteY21" fmla="*/ 0 h 163481"/>
                <a:gd name="connsiteX22" fmla="*/ 5103463 w 11473195"/>
                <a:gd name="connsiteY22" fmla="*/ 0 h 163481"/>
                <a:gd name="connsiteX23" fmla="*/ 4716261 w 11473195"/>
                <a:gd name="connsiteY23" fmla="*/ 0 h 163481"/>
                <a:gd name="connsiteX24" fmla="*/ 4314070 w 11473195"/>
                <a:gd name="connsiteY24" fmla="*/ 0 h 163481"/>
                <a:gd name="connsiteX25" fmla="*/ 3926868 w 11473195"/>
                <a:gd name="connsiteY25" fmla="*/ 0 h 163481"/>
                <a:gd name="connsiteX26" fmla="*/ 3912997 w 11473195"/>
                <a:gd name="connsiteY26" fmla="*/ 0 h 163481"/>
                <a:gd name="connsiteX27" fmla="*/ 3844969 w 11473195"/>
                <a:gd name="connsiteY27" fmla="*/ 0 h 163481"/>
                <a:gd name="connsiteX28" fmla="*/ 3722443 w 11473195"/>
                <a:gd name="connsiteY28" fmla="*/ 0 h 163481"/>
                <a:gd name="connsiteX29" fmla="*/ 3123604 w 11473195"/>
                <a:gd name="connsiteY29" fmla="*/ 0 h 163481"/>
                <a:gd name="connsiteX30" fmla="*/ 3055576 w 11473195"/>
                <a:gd name="connsiteY30" fmla="*/ 0 h 163481"/>
                <a:gd name="connsiteX31" fmla="*/ 3041705 w 11473195"/>
                <a:gd name="connsiteY31" fmla="*/ 0 h 163481"/>
                <a:gd name="connsiteX32" fmla="*/ 2933050 w 11473195"/>
                <a:gd name="connsiteY32" fmla="*/ 0 h 163481"/>
                <a:gd name="connsiteX33" fmla="*/ 2851151 w 11473195"/>
                <a:gd name="connsiteY33" fmla="*/ 0 h 163481"/>
                <a:gd name="connsiteX34" fmla="*/ 2654503 w 11473195"/>
                <a:gd name="connsiteY34" fmla="*/ 0 h 163481"/>
                <a:gd name="connsiteX35" fmla="*/ 2252312 w 11473195"/>
                <a:gd name="connsiteY35" fmla="*/ 0 h 163481"/>
                <a:gd name="connsiteX36" fmla="*/ 2061758 w 11473195"/>
                <a:gd name="connsiteY36" fmla="*/ 0 h 163481"/>
                <a:gd name="connsiteX37" fmla="*/ 1865110 w 11473195"/>
                <a:gd name="connsiteY37" fmla="*/ 0 h 163481"/>
                <a:gd name="connsiteX38" fmla="*/ 1783211 w 11473195"/>
                <a:gd name="connsiteY38" fmla="*/ 0 h 163481"/>
                <a:gd name="connsiteX39" fmla="*/ 1660685 w 11473195"/>
                <a:gd name="connsiteY39" fmla="*/ 0 h 163481"/>
                <a:gd name="connsiteX40" fmla="*/ 993818 w 11473195"/>
                <a:gd name="connsiteY40" fmla="*/ 0 h 163481"/>
                <a:gd name="connsiteX41" fmla="*/ 871292 w 11473195"/>
                <a:gd name="connsiteY41" fmla="*/ 0 h 163481"/>
                <a:gd name="connsiteX42" fmla="*/ 789393 w 11473195"/>
                <a:gd name="connsiteY42" fmla="*/ 0 h 163481"/>
                <a:gd name="connsiteX43" fmla="*/ 0 w 11473195"/>
                <a:gd name="connsiteY43" fmla="*/ 0 h 163481"/>
                <a:gd name="connsiteX44" fmla="*/ 163480 w 11473195"/>
                <a:gd name="connsiteY44" fmla="*/ 163481 h 163481"/>
                <a:gd name="connsiteX45" fmla="*/ 789393 w 11473195"/>
                <a:gd name="connsiteY45" fmla="*/ 163481 h 163481"/>
                <a:gd name="connsiteX46" fmla="*/ 871292 w 11473195"/>
                <a:gd name="connsiteY46" fmla="*/ 163481 h 163481"/>
                <a:gd name="connsiteX47" fmla="*/ 1157298 w 11473195"/>
                <a:gd name="connsiteY47" fmla="*/ 163481 h 163481"/>
                <a:gd name="connsiteX48" fmla="*/ 1497205 w 11473195"/>
                <a:gd name="connsiteY48" fmla="*/ 163481 h 163481"/>
                <a:gd name="connsiteX49" fmla="*/ 1783211 w 11473195"/>
                <a:gd name="connsiteY49" fmla="*/ 163481 h 163481"/>
                <a:gd name="connsiteX50" fmla="*/ 1865110 w 11473195"/>
                <a:gd name="connsiteY50" fmla="*/ 163481 h 163481"/>
                <a:gd name="connsiteX51" fmla="*/ 2225238 w 11473195"/>
                <a:gd name="connsiteY51" fmla="*/ 163481 h 163481"/>
                <a:gd name="connsiteX52" fmla="*/ 2415792 w 11473195"/>
                <a:gd name="connsiteY52" fmla="*/ 163481 h 163481"/>
                <a:gd name="connsiteX53" fmla="*/ 2491023 w 11473195"/>
                <a:gd name="connsiteY53" fmla="*/ 163481 h 163481"/>
                <a:gd name="connsiteX54" fmla="*/ 2851151 w 11473195"/>
                <a:gd name="connsiteY54" fmla="*/ 163481 h 163481"/>
                <a:gd name="connsiteX55" fmla="*/ 2933050 w 11473195"/>
                <a:gd name="connsiteY55" fmla="*/ 163481 h 163481"/>
                <a:gd name="connsiteX56" fmla="*/ 3041705 w 11473195"/>
                <a:gd name="connsiteY56" fmla="*/ 163481 h 163481"/>
                <a:gd name="connsiteX57" fmla="*/ 3123604 w 11473195"/>
                <a:gd name="connsiteY57" fmla="*/ 163481 h 163481"/>
                <a:gd name="connsiteX58" fmla="*/ 3219056 w 11473195"/>
                <a:gd name="connsiteY58" fmla="*/ 163481 h 163481"/>
                <a:gd name="connsiteX59" fmla="*/ 3558963 w 11473195"/>
                <a:gd name="connsiteY59" fmla="*/ 163481 h 163481"/>
                <a:gd name="connsiteX60" fmla="*/ 3749517 w 11473195"/>
                <a:gd name="connsiteY60" fmla="*/ 163481 h 163481"/>
                <a:gd name="connsiteX61" fmla="*/ 3844969 w 11473195"/>
                <a:gd name="connsiteY61" fmla="*/ 163481 h 163481"/>
                <a:gd name="connsiteX62" fmla="*/ 3926868 w 11473195"/>
                <a:gd name="connsiteY62" fmla="*/ 163481 h 163481"/>
                <a:gd name="connsiteX63" fmla="*/ 4477550 w 11473195"/>
                <a:gd name="connsiteY63" fmla="*/ 163481 h 163481"/>
                <a:gd name="connsiteX64" fmla="*/ 4552781 w 11473195"/>
                <a:gd name="connsiteY64" fmla="*/ 163481 h 163481"/>
                <a:gd name="connsiteX65" fmla="*/ 5103463 w 11473195"/>
                <a:gd name="connsiteY65" fmla="*/ 163481 h 163481"/>
                <a:gd name="connsiteX66" fmla="*/ 5185362 w 11473195"/>
                <a:gd name="connsiteY66" fmla="*/ 163481 h 163481"/>
                <a:gd name="connsiteX67" fmla="*/ 5471368 w 11473195"/>
                <a:gd name="connsiteY67" fmla="*/ 163481 h 163481"/>
                <a:gd name="connsiteX68" fmla="*/ 5811275 w 11473195"/>
                <a:gd name="connsiteY68" fmla="*/ 163481 h 163481"/>
                <a:gd name="connsiteX69" fmla="*/ 6097281 w 11473195"/>
                <a:gd name="connsiteY69" fmla="*/ 163481 h 163481"/>
                <a:gd name="connsiteX70" fmla="*/ 6179180 w 11473195"/>
                <a:gd name="connsiteY70" fmla="*/ 163481 h 163481"/>
                <a:gd name="connsiteX71" fmla="*/ 6729862 w 11473195"/>
                <a:gd name="connsiteY71" fmla="*/ 163481 h 163481"/>
                <a:gd name="connsiteX72" fmla="*/ 6805093 w 11473195"/>
                <a:gd name="connsiteY72" fmla="*/ 163481 h 163481"/>
                <a:gd name="connsiteX73" fmla="*/ 7355775 w 11473195"/>
                <a:gd name="connsiteY73" fmla="*/ 163481 h 163481"/>
                <a:gd name="connsiteX74" fmla="*/ 7437674 w 11473195"/>
                <a:gd name="connsiteY74" fmla="*/ 163481 h 163481"/>
                <a:gd name="connsiteX75" fmla="*/ 7723679 w 11473195"/>
                <a:gd name="connsiteY75" fmla="*/ 163481 h 163481"/>
                <a:gd name="connsiteX76" fmla="*/ 8063586 w 11473195"/>
                <a:gd name="connsiteY76" fmla="*/ 163481 h 163481"/>
                <a:gd name="connsiteX77" fmla="*/ 8349592 w 11473195"/>
                <a:gd name="connsiteY77" fmla="*/ 163481 h 163481"/>
                <a:gd name="connsiteX78" fmla="*/ 8431491 w 11473195"/>
                <a:gd name="connsiteY78" fmla="*/ 163481 h 163481"/>
                <a:gd name="connsiteX79" fmla="*/ 8982173 w 11473195"/>
                <a:gd name="connsiteY79" fmla="*/ 163481 h 163481"/>
                <a:gd name="connsiteX80" fmla="*/ 9057404 w 11473195"/>
                <a:gd name="connsiteY80" fmla="*/ 163481 h 163481"/>
                <a:gd name="connsiteX81" fmla="*/ 9608085 w 11473195"/>
                <a:gd name="connsiteY81" fmla="*/ 163481 h 163481"/>
                <a:gd name="connsiteX82" fmla="*/ 9689985 w 11473195"/>
                <a:gd name="connsiteY82" fmla="*/ 163481 h 163481"/>
                <a:gd name="connsiteX83" fmla="*/ 9975991 w 11473195"/>
                <a:gd name="connsiteY83" fmla="*/ 163481 h 163481"/>
                <a:gd name="connsiteX84" fmla="*/ 10315898 w 11473195"/>
                <a:gd name="connsiteY84" fmla="*/ 163481 h 163481"/>
                <a:gd name="connsiteX85" fmla="*/ 10601904 w 11473195"/>
                <a:gd name="connsiteY85" fmla="*/ 163481 h 163481"/>
                <a:gd name="connsiteX86" fmla="*/ 10683802 w 11473195"/>
                <a:gd name="connsiteY86" fmla="*/ 163481 h 163481"/>
                <a:gd name="connsiteX87" fmla="*/ 11309715 w 11473195"/>
                <a:gd name="connsiteY87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473195" y="0"/>
                  </a:moveTo>
                  <a:lnTo>
                    <a:pt x="10683802" y="0"/>
                  </a:lnTo>
                  <a:lnTo>
                    <a:pt x="10601904" y="0"/>
                  </a:lnTo>
                  <a:lnTo>
                    <a:pt x="10479378" y="0"/>
                  </a:lnTo>
                  <a:lnTo>
                    <a:pt x="9812511" y="0"/>
                  </a:lnTo>
                  <a:lnTo>
                    <a:pt x="9689985" y="0"/>
                  </a:lnTo>
                  <a:lnTo>
                    <a:pt x="9608085" y="0"/>
                  </a:lnTo>
                  <a:lnTo>
                    <a:pt x="9220883" y="0"/>
                  </a:lnTo>
                  <a:lnTo>
                    <a:pt x="8818693" y="0"/>
                  </a:lnTo>
                  <a:lnTo>
                    <a:pt x="8431491" y="0"/>
                  </a:lnTo>
                  <a:lnTo>
                    <a:pt x="8349592" y="0"/>
                  </a:lnTo>
                  <a:lnTo>
                    <a:pt x="8227066" y="0"/>
                  </a:lnTo>
                  <a:lnTo>
                    <a:pt x="7560200" y="0"/>
                  </a:lnTo>
                  <a:lnTo>
                    <a:pt x="7437674" y="0"/>
                  </a:lnTo>
                  <a:lnTo>
                    <a:pt x="7355775" y="0"/>
                  </a:lnTo>
                  <a:lnTo>
                    <a:pt x="6968573" y="0"/>
                  </a:lnTo>
                  <a:lnTo>
                    <a:pt x="6566382" y="0"/>
                  </a:lnTo>
                  <a:lnTo>
                    <a:pt x="6179180" y="0"/>
                  </a:lnTo>
                  <a:lnTo>
                    <a:pt x="6097281" y="0"/>
                  </a:lnTo>
                  <a:lnTo>
                    <a:pt x="5974755" y="0"/>
                  </a:lnTo>
                  <a:lnTo>
                    <a:pt x="5307888" y="0"/>
                  </a:lnTo>
                  <a:lnTo>
                    <a:pt x="5185362" y="0"/>
                  </a:lnTo>
                  <a:lnTo>
                    <a:pt x="5103463" y="0"/>
                  </a:lnTo>
                  <a:lnTo>
                    <a:pt x="4716261" y="0"/>
                  </a:lnTo>
                  <a:lnTo>
                    <a:pt x="4314070" y="0"/>
                  </a:lnTo>
                  <a:lnTo>
                    <a:pt x="3926868" y="0"/>
                  </a:lnTo>
                  <a:lnTo>
                    <a:pt x="3912997" y="0"/>
                  </a:lnTo>
                  <a:lnTo>
                    <a:pt x="3844969" y="0"/>
                  </a:lnTo>
                  <a:lnTo>
                    <a:pt x="3722443" y="0"/>
                  </a:lnTo>
                  <a:lnTo>
                    <a:pt x="3123604" y="0"/>
                  </a:lnTo>
                  <a:lnTo>
                    <a:pt x="3055576" y="0"/>
                  </a:lnTo>
                  <a:lnTo>
                    <a:pt x="3041705" y="0"/>
                  </a:lnTo>
                  <a:lnTo>
                    <a:pt x="2933050" y="0"/>
                  </a:lnTo>
                  <a:lnTo>
                    <a:pt x="2851151" y="0"/>
                  </a:lnTo>
                  <a:lnTo>
                    <a:pt x="2654503" y="0"/>
                  </a:lnTo>
                  <a:lnTo>
                    <a:pt x="2252312" y="0"/>
                  </a:lnTo>
                  <a:lnTo>
                    <a:pt x="2061758" y="0"/>
                  </a:lnTo>
                  <a:lnTo>
                    <a:pt x="1865110" y="0"/>
                  </a:lnTo>
                  <a:lnTo>
                    <a:pt x="1783211" y="0"/>
                  </a:lnTo>
                  <a:lnTo>
                    <a:pt x="1660685" y="0"/>
                  </a:lnTo>
                  <a:lnTo>
                    <a:pt x="993818" y="0"/>
                  </a:lnTo>
                  <a:lnTo>
                    <a:pt x="871292" y="0"/>
                  </a:lnTo>
                  <a:lnTo>
                    <a:pt x="789393" y="0"/>
                  </a:lnTo>
                  <a:lnTo>
                    <a:pt x="0" y="0"/>
                  </a:lnTo>
                  <a:lnTo>
                    <a:pt x="163480" y="163481"/>
                  </a:lnTo>
                  <a:lnTo>
                    <a:pt x="789393" y="163481"/>
                  </a:lnTo>
                  <a:lnTo>
                    <a:pt x="871292" y="163481"/>
                  </a:lnTo>
                  <a:lnTo>
                    <a:pt x="1157298" y="163481"/>
                  </a:lnTo>
                  <a:lnTo>
                    <a:pt x="1497205" y="163481"/>
                  </a:lnTo>
                  <a:lnTo>
                    <a:pt x="1783211" y="163481"/>
                  </a:lnTo>
                  <a:lnTo>
                    <a:pt x="1865110" y="163481"/>
                  </a:lnTo>
                  <a:lnTo>
                    <a:pt x="2225238" y="163481"/>
                  </a:lnTo>
                  <a:lnTo>
                    <a:pt x="2415792" y="163481"/>
                  </a:lnTo>
                  <a:lnTo>
                    <a:pt x="2491023" y="163481"/>
                  </a:lnTo>
                  <a:lnTo>
                    <a:pt x="2851151" y="163481"/>
                  </a:lnTo>
                  <a:lnTo>
                    <a:pt x="2933050" y="163481"/>
                  </a:lnTo>
                  <a:lnTo>
                    <a:pt x="3041705" y="163481"/>
                  </a:lnTo>
                  <a:lnTo>
                    <a:pt x="3123604" y="163481"/>
                  </a:lnTo>
                  <a:lnTo>
                    <a:pt x="3219056" y="163481"/>
                  </a:lnTo>
                  <a:lnTo>
                    <a:pt x="3558963" y="163481"/>
                  </a:lnTo>
                  <a:lnTo>
                    <a:pt x="3749517" y="163481"/>
                  </a:lnTo>
                  <a:lnTo>
                    <a:pt x="3844969" y="163481"/>
                  </a:lnTo>
                  <a:lnTo>
                    <a:pt x="3926868" y="163481"/>
                  </a:lnTo>
                  <a:lnTo>
                    <a:pt x="4477550" y="163481"/>
                  </a:lnTo>
                  <a:lnTo>
                    <a:pt x="4552781" y="163481"/>
                  </a:lnTo>
                  <a:lnTo>
                    <a:pt x="5103463" y="163481"/>
                  </a:lnTo>
                  <a:lnTo>
                    <a:pt x="5185362" y="163481"/>
                  </a:lnTo>
                  <a:lnTo>
                    <a:pt x="5471368" y="163481"/>
                  </a:lnTo>
                  <a:lnTo>
                    <a:pt x="5811275" y="163481"/>
                  </a:lnTo>
                  <a:lnTo>
                    <a:pt x="6097281" y="163481"/>
                  </a:lnTo>
                  <a:lnTo>
                    <a:pt x="6179180" y="163481"/>
                  </a:lnTo>
                  <a:lnTo>
                    <a:pt x="6729862" y="163481"/>
                  </a:lnTo>
                  <a:lnTo>
                    <a:pt x="6805093" y="163481"/>
                  </a:lnTo>
                  <a:lnTo>
                    <a:pt x="7355775" y="163481"/>
                  </a:lnTo>
                  <a:lnTo>
                    <a:pt x="7437674" y="163481"/>
                  </a:lnTo>
                  <a:lnTo>
                    <a:pt x="7723679" y="163481"/>
                  </a:lnTo>
                  <a:lnTo>
                    <a:pt x="8063586" y="163481"/>
                  </a:lnTo>
                  <a:lnTo>
                    <a:pt x="8349592" y="163481"/>
                  </a:lnTo>
                  <a:lnTo>
                    <a:pt x="8431491" y="163481"/>
                  </a:lnTo>
                  <a:lnTo>
                    <a:pt x="8982173" y="163481"/>
                  </a:lnTo>
                  <a:lnTo>
                    <a:pt x="9057404" y="163481"/>
                  </a:lnTo>
                  <a:lnTo>
                    <a:pt x="9608085" y="163481"/>
                  </a:lnTo>
                  <a:lnTo>
                    <a:pt x="9689985" y="163481"/>
                  </a:lnTo>
                  <a:lnTo>
                    <a:pt x="9975991" y="163481"/>
                  </a:lnTo>
                  <a:lnTo>
                    <a:pt x="10315898" y="163481"/>
                  </a:lnTo>
                  <a:lnTo>
                    <a:pt x="10601904" y="163481"/>
                  </a:lnTo>
                  <a:lnTo>
                    <a:pt x="10683802" y="163481"/>
                  </a:lnTo>
                  <a:lnTo>
                    <a:pt x="11309715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16" name="Freeform: Shape 15" descr="Photo Frame">
              <a:extLst>
                <a:ext uri="{FF2B5EF4-FFF2-40B4-BE49-F238E27FC236}">
                  <a16:creationId xmlns:a16="http://schemas.microsoft.com/office/drawing/2014/main" id="{B84CD087-F919-46C4-AF54-0448373E9682}"/>
                </a:ext>
              </a:extLst>
            </p:cNvPr>
            <p:cNvSpPr/>
            <p:nvPr userDrawn="1"/>
          </p:nvSpPr>
          <p:spPr>
            <a:xfrm rot="5400000" flipH="1" flipV="1">
              <a:off x="-2247454" y="3507857"/>
              <a:ext cx="5378386" cy="163481"/>
            </a:xfrm>
            <a:custGeom>
              <a:avLst/>
              <a:gdLst>
                <a:gd name="connsiteX0" fmla="*/ 5378386 w 5378386"/>
                <a:gd name="connsiteY0" fmla="*/ 0 h 163481"/>
                <a:gd name="connsiteX1" fmla="*/ 5214904 w 5378386"/>
                <a:gd name="connsiteY1" fmla="*/ 163481 h 163481"/>
                <a:gd name="connsiteX2" fmla="*/ 4955069 w 5378386"/>
                <a:gd name="connsiteY2" fmla="*/ 163481 h 163481"/>
                <a:gd name="connsiteX3" fmla="*/ 4733145 w 5378386"/>
                <a:gd name="connsiteY3" fmla="*/ 163481 h 163481"/>
                <a:gd name="connsiteX4" fmla="*/ 4507092 w 5378386"/>
                <a:gd name="connsiteY4" fmla="*/ 163481 h 163481"/>
                <a:gd name="connsiteX5" fmla="*/ 4473310 w 5378386"/>
                <a:gd name="connsiteY5" fmla="*/ 163481 h 163481"/>
                <a:gd name="connsiteX6" fmla="*/ 4275461 w 5378386"/>
                <a:gd name="connsiteY6" fmla="*/ 163481 h 163481"/>
                <a:gd name="connsiteX7" fmla="*/ 4247257 w 5378386"/>
                <a:gd name="connsiteY7" fmla="*/ 163481 h 163481"/>
                <a:gd name="connsiteX8" fmla="*/ 4025333 w 5378386"/>
                <a:gd name="connsiteY8" fmla="*/ 163481 h 163481"/>
                <a:gd name="connsiteX9" fmla="*/ 4015625 w 5378386"/>
                <a:gd name="connsiteY9" fmla="*/ 163481 h 163481"/>
                <a:gd name="connsiteX10" fmla="*/ 3793702 w 5378386"/>
                <a:gd name="connsiteY10" fmla="*/ 163481 h 163481"/>
                <a:gd name="connsiteX11" fmla="*/ 3765498 w 5378386"/>
                <a:gd name="connsiteY11" fmla="*/ 163481 h 163481"/>
                <a:gd name="connsiteX12" fmla="*/ 3567648 w 5378386"/>
                <a:gd name="connsiteY12" fmla="*/ 163481 h 163481"/>
                <a:gd name="connsiteX13" fmla="*/ 3533866 w 5378386"/>
                <a:gd name="connsiteY13" fmla="*/ 163481 h 163481"/>
                <a:gd name="connsiteX14" fmla="*/ 3387936 w 5378386"/>
                <a:gd name="connsiteY14" fmla="*/ 163481 h 163481"/>
                <a:gd name="connsiteX15" fmla="*/ 3307812 w 5378386"/>
                <a:gd name="connsiteY15" fmla="*/ 163481 h 163481"/>
                <a:gd name="connsiteX16" fmla="*/ 3128101 w 5378386"/>
                <a:gd name="connsiteY16" fmla="*/ 163481 h 163481"/>
                <a:gd name="connsiteX17" fmla="*/ 3085889 w 5378386"/>
                <a:gd name="connsiteY17" fmla="*/ 163481 h 163481"/>
                <a:gd name="connsiteX18" fmla="*/ 2906177 w 5378386"/>
                <a:gd name="connsiteY18" fmla="*/ 163481 h 163481"/>
                <a:gd name="connsiteX19" fmla="*/ 2826053 w 5378386"/>
                <a:gd name="connsiteY19" fmla="*/ 163481 h 163481"/>
                <a:gd name="connsiteX20" fmla="*/ 2680124 w 5378386"/>
                <a:gd name="connsiteY20" fmla="*/ 163481 h 163481"/>
                <a:gd name="connsiteX21" fmla="*/ 2646342 w 5378386"/>
                <a:gd name="connsiteY21" fmla="*/ 163481 h 163481"/>
                <a:gd name="connsiteX22" fmla="*/ 2474836 w 5378386"/>
                <a:gd name="connsiteY22" fmla="*/ 163481 h 163481"/>
                <a:gd name="connsiteX23" fmla="*/ 2420288 w 5378386"/>
                <a:gd name="connsiteY23" fmla="*/ 163481 h 163481"/>
                <a:gd name="connsiteX24" fmla="*/ 2215001 w 5378386"/>
                <a:gd name="connsiteY24" fmla="*/ 163481 h 163481"/>
                <a:gd name="connsiteX25" fmla="*/ 2198365 w 5378386"/>
                <a:gd name="connsiteY25" fmla="*/ 163481 h 163481"/>
                <a:gd name="connsiteX26" fmla="*/ 1993077 w 5378386"/>
                <a:gd name="connsiteY26" fmla="*/ 163481 h 163481"/>
                <a:gd name="connsiteX27" fmla="*/ 1938529 w 5378386"/>
                <a:gd name="connsiteY27" fmla="*/ 163481 h 163481"/>
                <a:gd name="connsiteX28" fmla="*/ 1767024 w 5378386"/>
                <a:gd name="connsiteY28" fmla="*/ 163481 h 163481"/>
                <a:gd name="connsiteX29" fmla="*/ 1733242 w 5378386"/>
                <a:gd name="connsiteY29" fmla="*/ 163481 h 163481"/>
                <a:gd name="connsiteX30" fmla="*/ 1612888 w 5378386"/>
                <a:gd name="connsiteY30" fmla="*/ 163481 h 163481"/>
                <a:gd name="connsiteX31" fmla="*/ 1507188 w 5378386"/>
                <a:gd name="connsiteY31" fmla="*/ 163481 h 163481"/>
                <a:gd name="connsiteX32" fmla="*/ 1353053 w 5378386"/>
                <a:gd name="connsiteY32" fmla="*/ 163481 h 163481"/>
                <a:gd name="connsiteX33" fmla="*/ 1285265 w 5378386"/>
                <a:gd name="connsiteY33" fmla="*/ 163481 h 163481"/>
                <a:gd name="connsiteX34" fmla="*/ 1131129 w 5378386"/>
                <a:gd name="connsiteY34" fmla="*/ 163481 h 163481"/>
                <a:gd name="connsiteX35" fmla="*/ 1025429 w 5378386"/>
                <a:gd name="connsiteY35" fmla="*/ 163481 h 163481"/>
                <a:gd name="connsiteX36" fmla="*/ 905076 w 5378386"/>
                <a:gd name="connsiteY36" fmla="*/ 163481 h 163481"/>
                <a:gd name="connsiteX37" fmla="*/ 871294 w 5378386"/>
                <a:gd name="connsiteY37" fmla="*/ 163481 h 163481"/>
                <a:gd name="connsiteX38" fmla="*/ 645240 w 5378386"/>
                <a:gd name="connsiteY38" fmla="*/ 163481 h 163481"/>
                <a:gd name="connsiteX39" fmla="*/ 423317 w 5378386"/>
                <a:gd name="connsiteY39" fmla="*/ 163481 h 163481"/>
                <a:gd name="connsiteX40" fmla="*/ 163481 w 5378386"/>
                <a:gd name="connsiteY40" fmla="*/ 163481 h 163481"/>
                <a:gd name="connsiteX41" fmla="*/ 0 w 5378386"/>
                <a:gd name="connsiteY41" fmla="*/ 0 h 163481"/>
                <a:gd name="connsiteX42" fmla="*/ 423317 w 5378386"/>
                <a:gd name="connsiteY42" fmla="*/ 0 h 163481"/>
                <a:gd name="connsiteX43" fmla="*/ 481759 w 5378386"/>
                <a:gd name="connsiteY43" fmla="*/ 0 h 163481"/>
                <a:gd name="connsiteX44" fmla="*/ 861948 w 5378386"/>
                <a:gd name="connsiteY44" fmla="*/ 0 h 163481"/>
                <a:gd name="connsiteX45" fmla="*/ 871294 w 5378386"/>
                <a:gd name="connsiteY45" fmla="*/ 0 h 163481"/>
                <a:gd name="connsiteX46" fmla="*/ 905076 w 5378386"/>
                <a:gd name="connsiteY46" fmla="*/ 0 h 163481"/>
                <a:gd name="connsiteX47" fmla="*/ 1285265 w 5378386"/>
                <a:gd name="connsiteY47" fmla="*/ 0 h 163481"/>
                <a:gd name="connsiteX48" fmla="*/ 1294611 w 5378386"/>
                <a:gd name="connsiteY48" fmla="*/ 0 h 163481"/>
                <a:gd name="connsiteX49" fmla="*/ 1343707 w 5378386"/>
                <a:gd name="connsiteY49" fmla="*/ 0 h 163481"/>
                <a:gd name="connsiteX50" fmla="*/ 1353053 w 5378386"/>
                <a:gd name="connsiteY50" fmla="*/ 0 h 163481"/>
                <a:gd name="connsiteX51" fmla="*/ 1733242 w 5378386"/>
                <a:gd name="connsiteY51" fmla="*/ 0 h 163481"/>
                <a:gd name="connsiteX52" fmla="*/ 1767024 w 5378386"/>
                <a:gd name="connsiteY52" fmla="*/ 0 h 163481"/>
                <a:gd name="connsiteX53" fmla="*/ 1775048 w 5378386"/>
                <a:gd name="connsiteY53" fmla="*/ 0 h 163481"/>
                <a:gd name="connsiteX54" fmla="*/ 1776370 w 5378386"/>
                <a:gd name="connsiteY54" fmla="*/ 0 h 163481"/>
                <a:gd name="connsiteX55" fmla="*/ 2156559 w 5378386"/>
                <a:gd name="connsiteY55" fmla="*/ 0 h 163481"/>
                <a:gd name="connsiteX56" fmla="*/ 2198365 w 5378386"/>
                <a:gd name="connsiteY56" fmla="*/ 0 h 163481"/>
                <a:gd name="connsiteX57" fmla="*/ 2215001 w 5378386"/>
                <a:gd name="connsiteY57" fmla="*/ 0 h 163481"/>
                <a:gd name="connsiteX58" fmla="*/ 2256807 w 5378386"/>
                <a:gd name="connsiteY58" fmla="*/ 0 h 163481"/>
                <a:gd name="connsiteX59" fmla="*/ 2638318 w 5378386"/>
                <a:gd name="connsiteY59" fmla="*/ 0 h 163481"/>
                <a:gd name="connsiteX60" fmla="*/ 2646342 w 5378386"/>
                <a:gd name="connsiteY60" fmla="*/ 0 h 163481"/>
                <a:gd name="connsiteX61" fmla="*/ 2662572 w 5378386"/>
                <a:gd name="connsiteY61" fmla="*/ 0 h 163481"/>
                <a:gd name="connsiteX62" fmla="*/ 2680124 w 5378386"/>
                <a:gd name="connsiteY62" fmla="*/ 0 h 163481"/>
                <a:gd name="connsiteX63" fmla="*/ 3069659 w 5378386"/>
                <a:gd name="connsiteY63" fmla="*/ 0 h 163481"/>
                <a:gd name="connsiteX64" fmla="*/ 3085889 w 5378386"/>
                <a:gd name="connsiteY64" fmla="*/ 0 h 163481"/>
                <a:gd name="connsiteX65" fmla="*/ 3128101 w 5378386"/>
                <a:gd name="connsiteY65" fmla="*/ 0 h 163481"/>
                <a:gd name="connsiteX66" fmla="*/ 3144331 w 5378386"/>
                <a:gd name="connsiteY66" fmla="*/ 0 h 163481"/>
                <a:gd name="connsiteX67" fmla="*/ 3533866 w 5378386"/>
                <a:gd name="connsiteY67" fmla="*/ 0 h 163481"/>
                <a:gd name="connsiteX68" fmla="*/ 3551418 w 5378386"/>
                <a:gd name="connsiteY68" fmla="*/ 0 h 163481"/>
                <a:gd name="connsiteX69" fmla="*/ 3567648 w 5378386"/>
                <a:gd name="connsiteY69" fmla="*/ 0 h 163481"/>
                <a:gd name="connsiteX70" fmla="*/ 3602016 w 5378386"/>
                <a:gd name="connsiteY70" fmla="*/ 0 h 163481"/>
                <a:gd name="connsiteX71" fmla="*/ 3957183 w 5378386"/>
                <a:gd name="connsiteY71" fmla="*/ 0 h 163481"/>
                <a:gd name="connsiteX72" fmla="*/ 4015625 w 5378386"/>
                <a:gd name="connsiteY72" fmla="*/ 0 h 163481"/>
                <a:gd name="connsiteX73" fmla="*/ 4025333 w 5378386"/>
                <a:gd name="connsiteY73" fmla="*/ 0 h 163481"/>
                <a:gd name="connsiteX74" fmla="*/ 4083775 w 5378386"/>
                <a:gd name="connsiteY74" fmla="*/ 0 h 163481"/>
                <a:gd name="connsiteX75" fmla="*/ 4438942 w 5378386"/>
                <a:gd name="connsiteY75" fmla="*/ 0 h 163481"/>
                <a:gd name="connsiteX76" fmla="*/ 4473310 w 5378386"/>
                <a:gd name="connsiteY76" fmla="*/ 0 h 163481"/>
                <a:gd name="connsiteX77" fmla="*/ 4507092 w 5378386"/>
                <a:gd name="connsiteY77" fmla="*/ 0 h 163481"/>
                <a:gd name="connsiteX78" fmla="*/ 4896627 w 5378386"/>
                <a:gd name="connsiteY78" fmla="*/ 0 h 163481"/>
                <a:gd name="connsiteX79" fmla="*/ 4955069 w 5378386"/>
                <a:gd name="connsiteY79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5378386" y="0"/>
                  </a:moveTo>
                  <a:lnTo>
                    <a:pt x="5214904" y="163481"/>
                  </a:lnTo>
                  <a:lnTo>
                    <a:pt x="4955069" y="163481"/>
                  </a:lnTo>
                  <a:lnTo>
                    <a:pt x="4733145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275461" y="163481"/>
                  </a:lnTo>
                  <a:lnTo>
                    <a:pt x="4247257" y="163481"/>
                  </a:lnTo>
                  <a:lnTo>
                    <a:pt x="4025333" y="163481"/>
                  </a:lnTo>
                  <a:lnTo>
                    <a:pt x="4015625" y="163481"/>
                  </a:lnTo>
                  <a:lnTo>
                    <a:pt x="3793702" y="163481"/>
                  </a:lnTo>
                  <a:lnTo>
                    <a:pt x="3765498" y="163481"/>
                  </a:lnTo>
                  <a:lnTo>
                    <a:pt x="3567648" y="163481"/>
                  </a:lnTo>
                  <a:lnTo>
                    <a:pt x="3533866" y="163481"/>
                  </a:lnTo>
                  <a:lnTo>
                    <a:pt x="3387936" y="163481"/>
                  </a:lnTo>
                  <a:lnTo>
                    <a:pt x="3307812" y="163481"/>
                  </a:lnTo>
                  <a:lnTo>
                    <a:pt x="3128101" y="163481"/>
                  </a:lnTo>
                  <a:lnTo>
                    <a:pt x="3085889" y="163481"/>
                  </a:lnTo>
                  <a:lnTo>
                    <a:pt x="2906177" y="163481"/>
                  </a:lnTo>
                  <a:lnTo>
                    <a:pt x="2826053" y="163481"/>
                  </a:lnTo>
                  <a:lnTo>
                    <a:pt x="2680124" y="163481"/>
                  </a:lnTo>
                  <a:lnTo>
                    <a:pt x="2646342" y="163481"/>
                  </a:lnTo>
                  <a:lnTo>
                    <a:pt x="2474836" y="163481"/>
                  </a:lnTo>
                  <a:lnTo>
                    <a:pt x="2420288" y="163481"/>
                  </a:lnTo>
                  <a:lnTo>
                    <a:pt x="2215001" y="163481"/>
                  </a:lnTo>
                  <a:lnTo>
                    <a:pt x="2198365" y="163481"/>
                  </a:lnTo>
                  <a:lnTo>
                    <a:pt x="1993077" y="163481"/>
                  </a:lnTo>
                  <a:lnTo>
                    <a:pt x="1938529" y="163481"/>
                  </a:lnTo>
                  <a:lnTo>
                    <a:pt x="1767024" y="163481"/>
                  </a:lnTo>
                  <a:lnTo>
                    <a:pt x="1733242" y="163481"/>
                  </a:lnTo>
                  <a:lnTo>
                    <a:pt x="1612888" y="163481"/>
                  </a:lnTo>
                  <a:lnTo>
                    <a:pt x="1507188" y="163481"/>
                  </a:lnTo>
                  <a:lnTo>
                    <a:pt x="1353053" y="163481"/>
                  </a:lnTo>
                  <a:lnTo>
                    <a:pt x="1285265" y="163481"/>
                  </a:lnTo>
                  <a:lnTo>
                    <a:pt x="1131129" y="163481"/>
                  </a:lnTo>
                  <a:lnTo>
                    <a:pt x="1025429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0" y="163481"/>
                  </a:lnTo>
                  <a:lnTo>
                    <a:pt x="423317" y="163481"/>
                  </a:lnTo>
                  <a:lnTo>
                    <a:pt x="163481" y="163481"/>
                  </a:lnTo>
                  <a:lnTo>
                    <a:pt x="0" y="0"/>
                  </a:lnTo>
                  <a:lnTo>
                    <a:pt x="423317" y="0"/>
                  </a:lnTo>
                  <a:lnTo>
                    <a:pt x="481759" y="0"/>
                  </a:lnTo>
                  <a:lnTo>
                    <a:pt x="861948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1285265" y="0"/>
                  </a:lnTo>
                  <a:lnTo>
                    <a:pt x="1294611" y="0"/>
                  </a:lnTo>
                  <a:lnTo>
                    <a:pt x="1343707" y="0"/>
                  </a:lnTo>
                  <a:lnTo>
                    <a:pt x="1353053" y="0"/>
                  </a:lnTo>
                  <a:lnTo>
                    <a:pt x="1733242" y="0"/>
                  </a:lnTo>
                  <a:lnTo>
                    <a:pt x="1767024" y="0"/>
                  </a:lnTo>
                  <a:lnTo>
                    <a:pt x="1775048" y="0"/>
                  </a:lnTo>
                  <a:lnTo>
                    <a:pt x="1776370" y="0"/>
                  </a:lnTo>
                  <a:lnTo>
                    <a:pt x="2156559" y="0"/>
                  </a:lnTo>
                  <a:lnTo>
                    <a:pt x="2198365" y="0"/>
                  </a:lnTo>
                  <a:lnTo>
                    <a:pt x="2215001" y="0"/>
                  </a:lnTo>
                  <a:lnTo>
                    <a:pt x="2256807" y="0"/>
                  </a:lnTo>
                  <a:lnTo>
                    <a:pt x="2638318" y="0"/>
                  </a:lnTo>
                  <a:lnTo>
                    <a:pt x="2646342" y="0"/>
                  </a:lnTo>
                  <a:lnTo>
                    <a:pt x="2662572" y="0"/>
                  </a:lnTo>
                  <a:lnTo>
                    <a:pt x="2680124" y="0"/>
                  </a:lnTo>
                  <a:lnTo>
                    <a:pt x="3069659" y="0"/>
                  </a:lnTo>
                  <a:lnTo>
                    <a:pt x="3085889" y="0"/>
                  </a:lnTo>
                  <a:lnTo>
                    <a:pt x="3128101" y="0"/>
                  </a:lnTo>
                  <a:lnTo>
                    <a:pt x="3144331" y="0"/>
                  </a:lnTo>
                  <a:lnTo>
                    <a:pt x="3533866" y="0"/>
                  </a:lnTo>
                  <a:lnTo>
                    <a:pt x="3551418" y="0"/>
                  </a:lnTo>
                  <a:lnTo>
                    <a:pt x="3567648" y="0"/>
                  </a:lnTo>
                  <a:lnTo>
                    <a:pt x="3602016" y="0"/>
                  </a:lnTo>
                  <a:lnTo>
                    <a:pt x="3957183" y="0"/>
                  </a:lnTo>
                  <a:lnTo>
                    <a:pt x="4015625" y="0"/>
                  </a:lnTo>
                  <a:lnTo>
                    <a:pt x="4025333" y="0"/>
                  </a:lnTo>
                  <a:lnTo>
                    <a:pt x="4083775" y="0"/>
                  </a:lnTo>
                  <a:lnTo>
                    <a:pt x="4438942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896627" y="0"/>
                  </a:lnTo>
                  <a:lnTo>
                    <a:pt x="4955069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7" name="Freeform: Shape 16" descr="Photo Frame">
              <a:extLst>
                <a:ext uri="{FF2B5EF4-FFF2-40B4-BE49-F238E27FC236}">
                  <a16:creationId xmlns:a16="http://schemas.microsoft.com/office/drawing/2014/main" id="{30A724D7-AACC-4453-A736-CD3454825200}"/>
                </a:ext>
              </a:extLst>
            </p:cNvPr>
            <p:cNvSpPr/>
            <p:nvPr userDrawn="1"/>
          </p:nvSpPr>
          <p:spPr>
            <a:xfrm rot="5400000">
              <a:off x="9062264" y="3507857"/>
              <a:ext cx="5378386" cy="163481"/>
            </a:xfrm>
            <a:custGeom>
              <a:avLst/>
              <a:gdLst>
                <a:gd name="connsiteX0" fmla="*/ 0 w 5378386"/>
                <a:gd name="connsiteY0" fmla="*/ 0 h 163481"/>
                <a:gd name="connsiteX1" fmla="*/ 423317 w 5378386"/>
                <a:gd name="connsiteY1" fmla="*/ 0 h 163481"/>
                <a:gd name="connsiteX2" fmla="*/ 481759 w 5378386"/>
                <a:gd name="connsiteY2" fmla="*/ 0 h 163481"/>
                <a:gd name="connsiteX3" fmla="*/ 871294 w 5378386"/>
                <a:gd name="connsiteY3" fmla="*/ 0 h 163481"/>
                <a:gd name="connsiteX4" fmla="*/ 905076 w 5378386"/>
                <a:gd name="connsiteY4" fmla="*/ 0 h 163481"/>
                <a:gd name="connsiteX5" fmla="*/ 939444 w 5378386"/>
                <a:gd name="connsiteY5" fmla="*/ 0 h 163481"/>
                <a:gd name="connsiteX6" fmla="*/ 1294611 w 5378386"/>
                <a:gd name="connsiteY6" fmla="*/ 0 h 163481"/>
                <a:gd name="connsiteX7" fmla="*/ 1353053 w 5378386"/>
                <a:gd name="connsiteY7" fmla="*/ 0 h 163481"/>
                <a:gd name="connsiteX8" fmla="*/ 1362761 w 5378386"/>
                <a:gd name="connsiteY8" fmla="*/ 0 h 163481"/>
                <a:gd name="connsiteX9" fmla="*/ 1421203 w 5378386"/>
                <a:gd name="connsiteY9" fmla="*/ 0 h 163481"/>
                <a:gd name="connsiteX10" fmla="*/ 1776370 w 5378386"/>
                <a:gd name="connsiteY10" fmla="*/ 0 h 163481"/>
                <a:gd name="connsiteX11" fmla="*/ 1810738 w 5378386"/>
                <a:gd name="connsiteY11" fmla="*/ 0 h 163481"/>
                <a:gd name="connsiteX12" fmla="*/ 1826968 w 5378386"/>
                <a:gd name="connsiteY12" fmla="*/ 0 h 163481"/>
                <a:gd name="connsiteX13" fmla="*/ 1844520 w 5378386"/>
                <a:gd name="connsiteY13" fmla="*/ 0 h 163481"/>
                <a:gd name="connsiteX14" fmla="*/ 2234055 w 5378386"/>
                <a:gd name="connsiteY14" fmla="*/ 0 h 163481"/>
                <a:gd name="connsiteX15" fmla="*/ 2250285 w 5378386"/>
                <a:gd name="connsiteY15" fmla="*/ 0 h 163481"/>
                <a:gd name="connsiteX16" fmla="*/ 2292497 w 5378386"/>
                <a:gd name="connsiteY16" fmla="*/ 0 h 163481"/>
                <a:gd name="connsiteX17" fmla="*/ 2308727 w 5378386"/>
                <a:gd name="connsiteY17" fmla="*/ 0 h 163481"/>
                <a:gd name="connsiteX18" fmla="*/ 2698262 w 5378386"/>
                <a:gd name="connsiteY18" fmla="*/ 0 h 163481"/>
                <a:gd name="connsiteX19" fmla="*/ 2715814 w 5378386"/>
                <a:gd name="connsiteY19" fmla="*/ 0 h 163481"/>
                <a:gd name="connsiteX20" fmla="*/ 2732044 w 5378386"/>
                <a:gd name="connsiteY20" fmla="*/ 0 h 163481"/>
                <a:gd name="connsiteX21" fmla="*/ 2740068 w 5378386"/>
                <a:gd name="connsiteY21" fmla="*/ 0 h 163481"/>
                <a:gd name="connsiteX22" fmla="*/ 3121579 w 5378386"/>
                <a:gd name="connsiteY22" fmla="*/ 0 h 163481"/>
                <a:gd name="connsiteX23" fmla="*/ 3163385 w 5378386"/>
                <a:gd name="connsiteY23" fmla="*/ 0 h 163481"/>
                <a:gd name="connsiteX24" fmla="*/ 3180021 w 5378386"/>
                <a:gd name="connsiteY24" fmla="*/ 0 h 163481"/>
                <a:gd name="connsiteX25" fmla="*/ 3221827 w 5378386"/>
                <a:gd name="connsiteY25" fmla="*/ 0 h 163481"/>
                <a:gd name="connsiteX26" fmla="*/ 3602016 w 5378386"/>
                <a:gd name="connsiteY26" fmla="*/ 0 h 163481"/>
                <a:gd name="connsiteX27" fmla="*/ 3603338 w 5378386"/>
                <a:gd name="connsiteY27" fmla="*/ 0 h 163481"/>
                <a:gd name="connsiteX28" fmla="*/ 3611362 w 5378386"/>
                <a:gd name="connsiteY28" fmla="*/ 0 h 163481"/>
                <a:gd name="connsiteX29" fmla="*/ 3645144 w 5378386"/>
                <a:gd name="connsiteY29" fmla="*/ 0 h 163481"/>
                <a:gd name="connsiteX30" fmla="*/ 4025333 w 5378386"/>
                <a:gd name="connsiteY30" fmla="*/ 0 h 163481"/>
                <a:gd name="connsiteX31" fmla="*/ 4034679 w 5378386"/>
                <a:gd name="connsiteY31" fmla="*/ 0 h 163481"/>
                <a:gd name="connsiteX32" fmla="*/ 4083775 w 5378386"/>
                <a:gd name="connsiteY32" fmla="*/ 0 h 163481"/>
                <a:gd name="connsiteX33" fmla="*/ 4093121 w 5378386"/>
                <a:gd name="connsiteY33" fmla="*/ 0 h 163481"/>
                <a:gd name="connsiteX34" fmla="*/ 4473310 w 5378386"/>
                <a:gd name="connsiteY34" fmla="*/ 0 h 163481"/>
                <a:gd name="connsiteX35" fmla="*/ 4507092 w 5378386"/>
                <a:gd name="connsiteY35" fmla="*/ 0 h 163481"/>
                <a:gd name="connsiteX36" fmla="*/ 4516438 w 5378386"/>
                <a:gd name="connsiteY36" fmla="*/ 0 h 163481"/>
                <a:gd name="connsiteX37" fmla="*/ 4896627 w 5378386"/>
                <a:gd name="connsiteY37" fmla="*/ 0 h 163481"/>
                <a:gd name="connsiteX38" fmla="*/ 4955069 w 5378386"/>
                <a:gd name="connsiteY38" fmla="*/ 0 h 163481"/>
                <a:gd name="connsiteX39" fmla="*/ 5378386 w 5378386"/>
                <a:gd name="connsiteY39" fmla="*/ 0 h 163481"/>
                <a:gd name="connsiteX40" fmla="*/ 5214905 w 5378386"/>
                <a:gd name="connsiteY40" fmla="*/ 163481 h 163481"/>
                <a:gd name="connsiteX41" fmla="*/ 4955069 w 5378386"/>
                <a:gd name="connsiteY41" fmla="*/ 163481 h 163481"/>
                <a:gd name="connsiteX42" fmla="*/ 4733146 w 5378386"/>
                <a:gd name="connsiteY42" fmla="*/ 163481 h 163481"/>
                <a:gd name="connsiteX43" fmla="*/ 4507092 w 5378386"/>
                <a:gd name="connsiteY43" fmla="*/ 163481 h 163481"/>
                <a:gd name="connsiteX44" fmla="*/ 4473310 w 5378386"/>
                <a:gd name="connsiteY44" fmla="*/ 163481 h 163481"/>
                <a:gd name="connsiteX45" fmla="*/ 4352957 w 5378386"/>
                <a:gd name="connsiteY45" fmla="*/ 163481 h 163481"/>
                <a:gd name="connsiteX46" fmla="*/ 4247257 w 5378386"/>
                <a:gd name="connsiteY46" fmla="*/ 163481 h 163481"/>
                <a:gd name="connsiteX47" fmla="*/ 4093121 w 5378386"/>
                <a:gd name="connsiteY47" fmla="*/ 163481 h 163481"/>
                <a:gd name="connsiteX48" fmla="*/ 4025333 w 5378386"/>
                <a:gd name="connsiteY48" fmla="*/ 163481 h 163481"/>
                <a:gd name="connsiteX49" fmla="*/ 3871198 w 5378386"/>
                <a:gd name="connsiteY49" fmla="*/ 163481 h 163481"/>
                <a:gd name="connsiteX50" fmla="*/ 3765498 w 5378386"/>
                <a:gd name="connsiteY50" fmla="*/ 163481 h 163481"/>
                <a:gd name="connsiteX51" fmla="*/ 3645144 w 5378386"/>
                <a:gd name="connsiteY51" fmla="*/ 163481 h 163481"/>
                <a:gd name="connsiteX52" fmla="*/ 3611362 w 5378386"/>
                <a:gd name="connsiteY52" fmla="*/ 163481 h 163481"/>
                <a:gd name="connsiteX53" fmla="*/ 3439857 w 5378386"/>
                <a:gd name="connsiteY53" fmla="*/ 163481 h 163481"/>
                <a:gd name="connsiteX54" fmla="*/ 3385309 w 5378386"/>
                <a:gd name="connsiteY54" fmla="*/ 163481 h 163481"/>
                <a:gd name="connsiteX55" fmla="*/ 3180021 w 5378386"/>
                <a:gd name="connsiteY55" fmla="*/ 163481 h 163481"/>
                <a:gd name="connsiteX56" fmla="*/ 3163385 w 5378386"/>
                <a:gd name="connsiteY56" fmla="*/ 163481 h 163481"/>
                <a:gd name="connsiteX57" fmla="*/ 2958098 w 5378386"/>
                <a:gd name="connsiteY57" fmla="*/ 163481 h 163481"/>
                <a:gd name="connsiteX58" fmla="*/ 2903550 w 5378386"/>
                <a:gd name="connsiteY58" fmla="*/ 163481 h 163481"/>
                <a:gd name="connsiteX59" fmla="*/ 2732044 w 5378386"/>
                <a:gd name="connsiteY59" fmla="*/ 163481 h 163481"/>
                <a:gd name="connsiteX60" fmla="*/ 2698262 w 5378386"/>
                <a:gd name="connsiteY60" fmla="*/ 163481 h 163481"/>
                <a:gd name="connsiteX61" fmla="*/ 2552333 w 5378386"/>
                <a:gd name="connsiteY61" fmla="*/ 163481 h 163481"/>
                <a:gd name="connsiteX62" fmla="*/ 2472209 w 5378386"/>
                <a:gd name="connsiteY62" fmla="*/ 163481 h 163481"/>
                <a:gd name="connsiteX63" fmla="*/ 2292497 w 5378386"/>
                <a:gd name="connsiteY63" fmla="*/ 163481 h 163481"/>
                <a:gd name="connsiteX64" fmla="*/ 2250285 w 5378386"/>
                <a:gd name="connsiteY64" fmla="*/ 163481 h 163481"/>
                <a:gd name="connsiteX65" fmla="*/ 2070574 w 5378386"/>
                <a:gd name="connsiteY65" fmla="*/ 163481 h 163481"/>
                <a:gd name="connsiteX66" fmla="*/ 1990450 w 5378386"/>
                <a:gd name="connsiteY66" fmla="*/ 163481 h 163481"/>
                <a:gd name="connsiteX67" fmla="*/ 1844520 w 5378386"/>
                <a:gd name="connsiteY67" fmla="*/ 163481 h 163481"/>
                <a:gd name="connsiteX68" fmla="*/ 1810738 w 5378386"/>
                <a:gd name="connsiteY68" fmla="*/ 163481 h 163481"/>
                <a:gd name="connsiteX69" fmla="*/ 1612889 w 5378386"/>
                <a:gd name="connsiteY69" fmla="*/ 163481 h 163481"/>
                <a:gd name="connsiteX70" fmla="*/ 1584685 w 5378386"/>
                <a:gd name="connsiteY70" fmla="*/ 163481 h 163481"/>
                <a:gd name="connsiteX71" fmla="*/ 1362761 w 5378386"/>
                <a:gd name="connsiteY71" fmla="*/ 163481 h 163481"/>
                <a:gd name="connsiteX72" fmla="*/ 1353053 w 5378386"/>
                <a:gd name="connsiteY72" fmla="*/ 163481 h 163481"/>
                <a:gd name="connsiteX73" fmla="*/ 1131130 w 5378386"/>
                <a:gd name="connsiteY73" fmla="*/ 163481 h 163481"/>
                <a:gd name="connsiteX74" fmla="*/ 1102926 w 5378386"/>
                <a:gd name="connsiteY74" fmla="*/ 163481 h 163481"/>
                <a:gd name="connsiteX75" fmla="*/ 905076 w 5378386"/>
                <a:gd name="connsiteY75" fmla="*/ 163481 h 163481"/>
                <a:gd name="connsiteX76" fmla="*/ 871294 w 5378386"/>
                <a:gd name="connsiteY76" fmla="*/ 163481 h 163481"/>
                <a:gd name="connsiteX77" fmla="*/ 645241 w 5378386"/>
                <a:gd name="connsiteY77" fmla="*/ 163481 h 163481"/>
                <a:gd name="connsiteX78" fmla="*/ 423317 w 5378386"/>
                <a:gd name="connsiteY78" fmla="*/ 163481 h 163481"/>
                <a:gd name="connsiteX79" fmla="*/ 163482 w 5378386"/>
                <a:gd name="connsiteY79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0" y="0"/>
                  </a:moveTo>
                  <a:lnTo>
                    <a:pt x="423317" y="0"/>
                  </a:lnTo>
                  <a:lnTo>
                    <a:pt x="481759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939444" y="0"/>
                  </a:lnTo>
                  <a:lnTo>
                    <a:pt x="1294611" y="0"/>
                  </a:lnTo>
                  <a:lnTo>
                    <a:pt x="1353053" y="0"/>
                  </a:lnTo>
                  <a:lnTo>
                    <a:pt x="1362761" y="0"/>
                  </a:lnTo>
                  <a:lnTo>
                    <a:pt x="1421203" y="0"/>
                  </a:lnTo>
                  <a:lnTo>
                    <a:pt x="1776370" y="0"/>
                  </a:lnTo>
                  <a:lnTo>
                    <a:pt x="1810738" y="0"/>
                  </a:lnTo>
                  <a:lnTo>
                    <a:pt x="1826968" y="0"/>
                  </a:lnTo>
                  <a:lnTo>
                    <a:pt x="1844520" y="0"/>
                  </a:lnTo>
                  <a:lnTo>
                    <a:pt x="2234055" y="0"/>
                  </a:lnTo>
                  <a:lnTo>
                    <a:pt x="2250285" y="0"/>
                  </a:lnTo>
                  <a:lnTo>
                    <a:pt x="2292497" y="0"/>
                  </a:lnTo>
                  <a:lnTo>
                    <a:pt x="2308727" y="0"/>
                  </a:lnTo>
                  <a:lnTo>
                    <a:pt x="2698262" y="0"/>
                  </a:lnTo>
                  <a:lnTo>
                    <a:pt x="2715814" y="0"/>
                  </a:lnTo>
                  <a:lnTo>
                    <a:pt x="2732044" y="0"/>
                  </a:lnTo>
                  <a:lnTo>
                    <a:pt x="2740068" y="0"/>
                  </a:lnTo>
                  <a:lnTo>
                    <a:pt x="3121579" y="0"/>
                  </a:lnTo>
                  <a:lnTo>
                    <a:pt x="3163385" y="0"/>
                  </a:lnTo>
                  <a:lnTo>
                    <a:pt x="3180021" y="0"/>
                  </a:lnTo>
                  <a:lnTo>
                    <a:pt x="3221827" y="0"/>
                  </a:lnTo>
                  <a:lnTo>
                    <a:pt x="3602016" y="0"/>
                  </a:lnTo>
                  <a:lnTo>
                    <a:pt x="3603338" y="0"/>
                  </a:lnTo>
                  <a:lnTo>
                    <a:pt x="3611362" y="0"/>
                  </a:lnTo>
                  <a:lnTo>
                    <a:pt x="3645144" y="0"/>
                  </a:lnTo>
                  <a:lnTo>
                    <a:pt x="4025333" y="0"/>
                  </a:lnTo>
                  <a:lnTo>
                    <a:pt x="4034679" y="0"/>
                  </a:lnTo>
                  <a:lnTo>
                    <a:pt x="4083775" y="0"/>
                  </a:lnTo>
                  <a:lnTo>
                    <a:pt x="4093121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516438" y="0"/>
                  </a:lnTo>
                  <a:lnTo>
                    <a:pt x="4896627" y="0"/>
                  </a:lnTo>
                  <a:lnTo>
                    <a:pt x="4955069" y="0"/>
                  </a:lnTo>
                  <a:lnTo>
                    <a:pt x="5378386" y="0"/>
                  </a:lnTo>
                  <a:lnTo>
                    <a:pt x="5214905" y="163481"/>
                  </a:lnTo>
                  <a:lnTo>
                    <a:pt x="4955069" y="163481"/>
                  </a:lnTo>
                  <a:lnTo>
                    <a:pt x="4733146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352957" y="163481"/>
                  </a:lnTo>
                  <a:lnTo>
                    <a:pt x="4247257" y="163481"/>
                  </a:lnTo>
                  <a:lnTo>
                    <a:pt x="4093121" y="163481"/>
                  </a:lnTo>
                  <a:lnTo>
                    <a:pt x="4025333" y="163481"/>
                  </a:lnTo>
                  <a:lnTo>
                    <a:pt x="3871198" y="163481"/>
                  </a:lnTo>
                  <a:lnTo>
                    <a:pt x="3765498" y="163481"/>
                  </a:lnTo>
                  <a:lnTo>
                    <a:pt x="3645144" y="163481"/>
                  </a:lnTo>
                  <a:lnTo>
                    <a:pt x="3611362" y="163481"/>
                  </a:lnTo>
                  <a:lnTo>
                    <a:pt x="3439857" y="163481"/>
                  </a:lnTo>
                  <a:lnTo>
                    <a:pt x="3385309" y="163481"/>
                  </a:lnTo>
                  <a:lnTo>
                    <a:pt x="3180021" y="163481"/>
                  </a:lnTo>
                  <a:lnTo>
                    <a:pt x="3163385" y="163481"/>
                  </a:lnTo>
                  <a:lnTo>
                    <a:pt x="2958098" y="163481"/>
                  </a:lnTo>
                  <a:lnTo>
                    <a:pt x="2903550" y="163481"/>
                  </a:lnTo>
                  <a:lnTo>
                    <a:pt x="2732044" y="163481"/>
                  </a:lnTo>
                  <a:lnTo>
                    <a:pt x="2698262" y="163481"/>
                  </a:lnTo>
                  <a:lnTo>
                    <a:pt x="2552333" y="163481"/>
                  </a:lnTo>
                  <a:lnTo>
                    <a:pt x="2472209" y="163481"/>
                  </a:lnTo>
                  <a:lnTo>
                    <a:pt x="2292497" y="163481"/>
                  </a:lnTo>
                  <a:lnTo>
                    <a:pt x="2250285" y="163481"/>
                  </a:lnTo>
                  <a:lnTo>
                    <a:pt x="2070574" y="163481"/>
                  </a:lnTo>
                  <a:lnTo>
                    <a:pt x="1990450" y="163481"/>
                  </a:lnTo>
                  <a:lnTo>
                    <a:pt x="1844520" y="163481"/>
                  </a:lnTo>
                  <a:lnTo>
                    <a:pt x="1810738" y="163481"/>
                  </a:lnTo>
                  <a:lnTo>
                    <a:pt x="1612889" y="163481"/>
                  </a:lnTo>
                  <a:lnTo>
                    <a:pt x="1584685" y="163481"/>
                  </a:lnTo>
                  <a:lnTo>
                    <a:pt x="1362761" y="163481"/>
                  </a:lnTo>
                  <a:lnTo>
                    <a:pt x="1353053" y="163481"/>
                  </a:lnTo>
                  <a:lnTo>
                    <a:pt x="1131130" y="163481"/>
                  </a:lnTo>
                  <a:lnTo>
                    <a:pt x="1102926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1" y="163481"/>
                  </a:lnTo>
                  <a:lnTo>
                    <a:pt x="423317" y="163481"/>
                  </a:lnTo>
                  <a:lnTo>
                    <a:pt x="163482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8" name="Picture Placeholder 106" descr="Picture Placeholder">
            <a:extLst>
              <a:ext uri="{FF2B5EF4-FFF2-40B4-BE49-F238E27FC236}">
                <a16:creationId xmlns:a16="http://schemas.microsoft.com/office/drawing/2014/main" id="{68E7E512-4CF5-4A5F-B42C-EAC1E61D59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6558" y="1874408"/>
            <a:ext cx="10160070" cy="4039596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3823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E67802-B449-4D05-82E5-0722F6ACE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Your Title</a:t>
            </a:r>
          </a:p>
        </p:txBody>
      </p:sp>
      <p:grpSp>
        <p:nvGrpSpPr>
          <p:cNvPr id="11" name="Group 10" descr="Photo Frame">
            <a:extLst>
              <a:ext uri="{FF2B5EF4-FFF2-40B4-BE49-F238E27FC236}">
                <a16:creationId xmlns:a16="http://schemas.microsoft.com/office/drawing/2014/main" id="{B9BAD681-1D75-4F07-B407-41D76814CB37}"/>
              </a:ext>
            </a:extLst>
          </p:cNvPr>
          <p:cNvGrpSpPr/>
          <p:nvPr userDrawn="1"/>
        </p:nvGrpSpPr>
        <p:grpSpPr>
          <a:xfrm>
            <a:off x="359998" y="1205205"/>
            <a:ext cx="11473200" cy="5378386"/>
            <a:chOff x="359998" y="900405"/>
            <a:chExt cx="11473200" cy="5378386"/>
          </a:xfrm>
        </p:grpSpPr>
        <p:sp>
          <p:nvSpPr>
            <p:cNvPr id="12" name="Rectangle 11" descr="Photo Frame">
              <a:extLst>
                <a:ext uri="{FF2B5EF4-FFF2-40B4-BE49-F238E27FC236}">
                  <a16:creationId xmlns:a16="http://schemas.microsoft.com/office/drawing/2014/main" id="{F2F152E0-326A-4F0B-B942-F341D18859E2}"/>
                </a:ext>
              </a:extLst>
            </p:cNvPr>
            <p:cNvSpPr/>
            <p:nvPr/>
          </p:nvSpPr>
          <p:spPr>
            <a:xfrm rot="10800000">
              <a:off x="359999" y="900406"/>
              <a:ext cx="11473199" cy="53783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Freeform: Shape 12" descr="Photo Frame">
              <a:extLst>
                <a:ext uri="{FF2B5EF4-FFF2-40B4-BE49-F238E27FC236}">
                  <a16:creationId xmlns:a16="http://schemas.microsoft.com/office/drawing/2014/main" id="{3B8D0FE8-40C9-4B34-B1C1-0AC101264E42}"/>
                </a:ext>
              </a:extLst>
            </p:cNvPr>
            <p:cNvSpPr>
              <a:spLocks/>
            </p:cNvSpPr>
            <p:nvPr/>
          </p:nvSpPr>
          <p:spPr>
            <a:xfrm rot="10800000">
              <a:off x="523474" y="1063888"/>
              <a:ext cx="11146239" cy="5051038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3200000" scaled="0"/>
            </a:gradFill>
            <a:ln>
              <a:noFill/>
            </a:ln>
            <a:effectLst>
              <a:innerShdw blurRad="63500" dist="50800" dir="81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4" name="Freeform: Shape 13" descr="Photo Frame">
              <a:extLst>
                <a:ext uri="{FF2B5EF4-FFF2-40B4-BE49-F238E27FC236}">
                  <a16:creationId xmlns:a16="http://schemas.microsoft.com/office/drawing/2014/main" id="{0E836DF0-655E-43FF-9CF3-7F82F36630A7}"/>
                </a:ext>
              </a:extLst>
            </p:cNvPr>
            <p:cNvSpPr/>
            <p:nvPr userDrawn="1"/>
          </p:nvSpPr>
          <p:spPr>
            <a:xfrm rot="10800000">
              <a:off x="360002" y="6115309"/>
              <a:ext cx="11473195" cy="163481"/>
            </a:xfrm>
            <a:custGeom>
              <a:avLst/>
              <a:gdLst>
                <a:gd name="connsiteX0" fmla="*/ 11309715 w 11473195"/>
                <a:gd name="connsiteY0" fmla="*/ 163481 h 163481"/>
                <a:gd name="connsiteX1" fmla="*/ 10683802 w 11473195"/>
                <a:gd name="connsiteY1" fmla="*/ 163481 h 163481"/>
                <a:gd name="connsiteX2" fmla="*/ 10601904 w 11473195"/>
                <a:gd name="connsiteY2" fmla="*/ 163481 h 163481"/>
                <a:gd name="connsiteX3" fmla="*/ 10315898 w 11473195"/>
                <a:gd name="connsiteY3" fmla="*/ 163481 h 163481"/>
                <a:gd name="connsiteX4" fmla="*/ 9975990 w 11473195"/>
                <a:gd name="connsiteY4" fmla="*/ 163481 h 163481"/>
                <a:gd name="connsiteX5" fmla="*/ 9689985 w 11473195"/>
                <a:gd name="connsiteY5" fmla="*/ 163481 h 163481"/>
                <a:gd name="connsiteX6" fmla="*/ 9608085 w 11473195"/>
                <a:gd name="connsiteY6" fmla="*/ 163481 h 163481"/>
                <a:gd name="connsiteX7" fmla="*/ 9057404 w 11473195"/>
                <a:gd name="connsiteY7" fmla="*/ 163481 h 163481"/>
                <a:gd name="connsiteX8" fmla="*/ 8982173 w 11473195"/>
                <a:gd name="connsiteY8" fmla="*/ 163481 h 163481"/>
                <a:gd name="connsiteX9" fmla="*/ 8431491 w 11473195"/>
                <a:gd name="connsiteY9" fmla="*/ 163481 h 163481"/>
                <a:gd name="connsiteX10" fmla="*/ 8349592 w 11473195"/>
                <a:gd name="connsiteY10" fmla="*/ 163481 h 163481"/>
                <a:gd name="connsiteX11" fmla="*/ 8063586 w 11473195"/>
                <a:gd name="connsiteY11" fmla="*/ 163481 h 163481"/>
                <a:gd name="connsiteX12" fmla="*/ 7723679 w 11473195"/>
                <a:gd name="connsiteY12" fmla="*/ 163481 h 163481"/>
                <a:gd name="connsiteX13" fmla="*/ 7437674 w 11473195"/>
                <a:gd name="connsiteY13" fmla="*/ 163481 h 163481"/>
                <a:gd name="connsiteX14" fmla="*/ 7355775 w 11473195"/>
                <a:gd name="connsiteY14" fmla="*/ 163481 h 163481"/>
                <a:gd name="connsiteX15" fmla="*/ 6805093 w 11473195"/>
                <a:gd name="connsiteY15" fmla="*/ 163481 h 163481"/>
                <a:gd name="connsiteX16" fmla="*/ 6729862 w 11473195"/>
                <a:gd name="connsiteY16" fmla="*/ 163481 h 163481"/>
                <a:gd name="connsiteX17" fmla="*/ 6179180 w 11473195"/>
                <a:gd name="connsiteY17" fmla="*/ 163481 h 163481"/>
                <a:gd name="connsiteX18" fmla="*/ 6097281 w 11473195"/>
                <a:gd name="connsiteY18" fmla="*/ 163481 h 163481"/>
                <a:gd name="connsiteX19" fmla="*/ 5811275 w 11473195"/>
                <a:gd name="connsiteY19" fmla="*/ 163481 h 163481"/>
                <a:gd name="connsiteX20" fmla="*/ 5471368 w 11473195"/>
                <a:gd name="connsiteY20" fmla="*/ 163481 h 163481"/>
                <a:gd name="connsiteX21" fmla="*/ 5185362 w 11473195"/>
                <a:gd name="connsiteY21" fmla="*/ 163481 h 163481"/>
                <a:gd name="connsiteX22" fmla="*/ 5103463 w 11473195"/>
                <a:gd name="connsiteY22" fmla="*/ 163481 h 163481"/>
                <a:gd name="connsiteX23" fmla="*/ 4552781 w 11473195"/>
                <a:gd name="connsiteY23" fmla="*/ 163481 h 163481"/>
                <a:gd name="connsiteX24" fmla="*/ 4477550 w 11473195"/>
                <a:gd name="connsiteY24" fmla="*/ 163481 h 163481"/>
                <a:gd name="connsiteX25" fmla="*/ 3926868 w 11473195"/>
                <a:gd name="connsiteY25" fmla="*/ 163481 h 163481"/>
                <a:gd name="connsiteX26" fmla="*/ 3844969 w 11473195"/>
                <a:gd name="connsiteY26" fmla="*/ 163481 h 163481"/>
                <a:gd name="connsiteX27" fmla="*/ 3749517 w 11473195"/>
                <a:gd name="connsiteY27" fmla="*/ 163481 h 163481"/>
                <a:gd name="connsiteX28" fmla="*/ 3558963 w 11473195"/>
                <a:gd name="connsiteY28" fmla="*/ 163481 h 163481"/>
                <a:gd name="connsiteX29" fmla="*/ 3219056 w 11473195"/>
                <a:gd name="connsiteY29" fmla="*/ 163481 h 163481"/>
                <a:gd name="connsiteX30" fmla="*/ 3123604 w 11473195"/>
                <a:gd name="connsiteY30" fmla="*/ 163481 h 163481"/>
                <a:gd name="connsiteX31" fmla="*/ 3041705 w 11473195"/>
                <a:gd name="connsiteY31" fmla="*/ 163481 h 163481"/>
                <a:gd name="connsiteX32" fmla="*/ 2933050 w 11473195"/>
                <a:gd name="connsiteY32" fmla="*/ 163481 h 163481"/>
                <a:gd name="connsiteX33" fmla="*/ 2851151 w 11473195"/>
                <a:gd name="connsiteY33" fmla="*/ 163481 h 163481"/>
                <a:gd name="connsiteX34" fmla="*/ 2491023 w 11473195"/>
                <a:gd name="connsiteY34" fmla="*/ 163481 h 163481"/>
                <a:gd name="connsiteX35" fmla="*/ 2415792 w 11473195"/>
                <a:gd name="connsiteY35" fmla="*/ 163481 h 163481"/>
                <a:gd name="connsiteX36" fmla="*/ 2225238 w 11473195"/>
                <a:gd name="connsiteY36" fmla="*/ 163481 h 163481"/>
                <a:gd name="connsiteX37" fmla="*/ 1865110 w 11473195"/>
                <a:gd name="connsiteY37" fmla="*/ 163481 h 163481"/>
                <a:gd name="connsiteX38" fmla="*/ 1783211 w 11473195"/>
                <a:gd name="connsiteY38" fmla="*/ 163481 h 163481"/>
                <a:gd name="connsiteX39" fmla="*/ 1497205 w 11473195"/>
                <a:gd name="connsiteY39" fmla="*/ 163481 h 163481"/>
                <a:gd name="connsiteX40" fmla="*/ 1157298 w 11473195"/>
                <a:gd name="connsiteY40" fmla="*/ 163481 h 163481"/>
                <a:gd name="connsiteX41" fmla="*/ 871292 w 11473195"/>
                <a:gd name="connsiteY41" fmla="*/ 163481 h 163481"/>
                <a:gd name="connsiteX42" fmla="*/ 789393 w 11473195"/>
                <a:gd name="connsiteY42" fmla="*/ 163481 h 163481"/>
                <a:gd name="connsiteX43" fmla="*/ 163480 w 11473195"/>
                <a:gd name="connsiteY43" fmla="*/ 163481 h 163481"/>
                <a:gd name="connsiteX44" fmla="*/ 0 w 11473195"/>
                <a:gd name="connsiteY44" fmla="*/ 0 h 163481"/>
                <a:gd name="connsiteX45" fmla="*/ 789393 w 11473195"/>
                <a:gd name="connsiteY45" fmla="*/ 0 h 163481"/>
                <a:gd name="connsiteX46" fmla="*/ 871292 w 11473195"/>
                <a:gd name="connsiteY46" fmla="*/ 0 h 163481"/>
                <a:gd name="connsiteX47" fmla="*/ 993818 w 11473195"/>
                <a:gd name="connsiteY47" fmla="*/ 0 h 163481"/>
                <a:gd name="connsiteX48" fmla="*/ 1660685 w 11473195"/>
                <a:gd name="connsiteY48" fmla="*/ 0 h 163481"/>
                <a:gd name="connsiteX49" fmla="*/ 1783211 w 11473195"/>
                <a:gd name="connsiteY49" fmla="*/ 0 h 163481"/>
                <a:gd name="connsiteX50" fmla="*/ 1865110 w 11473195"/>
                <a:gd name="connsiteY50" fmla="*/ 0 h 163481"/>
                <a:gd name="connsiteX51" fmla="*/ 2061758 w 11473195"/>
                <a:gd name="connsiteY51" fmla="*/ 0 h 163481"/>
                <a:gd name="connsiteX52" fmla="*/ 2252312 w 11473195"/>
                <a:gd name="connsiteY52" fmla="*/ 0 h 163481"/>
                <a:gd name="connsiteX53" fmla="*/ 2654503 w 11473195"/>
                <a:gd name="connsiteY53" fmla="*/ 0 h 163481"/>
                <a:gd name="connsiteX54" fmla="*/ 2851151 w 11473195"/>
                <a:gd name="connsiteY54" fmla="*/ 0 h 163481"/>
                <a:gd name="connsiteX55" fmla="*/ 2933050 w 11473195"/>
                <a:gd name="connsiteY55" fmla="*/ 0 h 163481"/>
                <a:gd name="connsiteX56" fmla="*/ 3041705 w 11473195"/>
                <a:gd name="connsiteY56" fmla="*/ 0 h 163481"/>
                <a:gd name="connsiteX57" fmla="*/ 3055576 w 11473195"/>
                <a:gd name="connsiteY57" fmla="*/ 0 h 163481"/>
                <a:gd name="connsiteX58" fmla="*/ 3123604 w 11473195"/>
                <a:gd name="connsiteY58" fmla="*/ 0 h 163481"/>
                <a:gd name="connsiteX59" fmla="*/ 3722443 w 11473195"/>
                <a:gd name="connsiteY59" fmla="*/ 0 h 163481"/>
                <a:gd name="connsiteX60" fmla="*/ 3844969 w 11473195"/>
                <a:gd name="connsiteY60" fmla="*/ 0 h 163481"/>
                <a:gd name="connsiteX61" fmla="*/ 3912997 w 11473195"/>
                <a:gd name="connsiteY61" fmla="*/ 0 h 163481"/>
                <a:gd name="connsiteX62" fmla="*/ 3926868 w 11473195"/>
                <a:gd name="connsiteY62" fmla="*/ 0 h 163481"/>
                <a:gd name="connsiteX63" fmla="*/ 4314070 w 11473195"/>
                <a:gd name="connsiteY63" fmla="*/ 0 h 163481"/>
                <a:gd name="connsiteX64" fmla="*/ 4716261 w 11473195"/>
                <a:gd name="connsiteY64" fmla="*/ 0 h 163481"/>
                <a:gd name="connsiteX65" fmla="*/ 5103463 w 11473195"/>
                <a:gd name="connsiteY65" fmla="*/ 0 h 163481"/>
                <a:gd name="connsiteX66" fmla="*/ 5185362 w 11473195"/>
                <a:gd name="connsiteY66" fmla="*/ 0 h 163481"/>
                <a:gd name="connsiteX67" fmla="*/ 5307888 w 11473195"/>
                <a:gd name="connsiteY67" fmla="*/ 0 h 163481"/>
                <a:gd name="connsiteX68" fmla="*/ 5974755 w 11473195"/>
                <a:gd name="connsiteY68" fmla="*/ 0 h 163481"/>
                <a:gd name="connsiteX69" fmla="*/ 6097281 w 11473195"/>
                <a:gd name="connsiteY69" fmla="*/ 0 h 163481"/>
                <a:gd name="connsiteX70" fmla="*/ 6179180 w 11473195"/>
                <a:gd name="connsiteY70" fmla="*/ 0 h 163481"/>
                <a:gd name="connsiteX71" fmla="*/ 6566382 w 11473195"/>
                <a:gd name="connsiteY71" fmla="*/ 0 h 163481"/>
                <a:gd name="connsiteX72" fmla="*/ 6968573 w 11473195"/>
                <a:gd name="connsiteY72" fmla="*/ 0 h 163481"/>
                <a:gd name="connsiteX73" fmla="*/ 7355775 w 11473195"/>
                <a:gd name="connsiteY73" fmla="*/ 0 h 163481"/>
                <a:gd name="connsiteX74" fmla="*/ 7437674 w 11473195"/>
                <a:gd name="connsiteY74" fmla="*/ 0 h 163481"/>
                <a:gd name="connsiteX75" fmla="*/ 7560200 w 11473195"/>
                <a:gd name="connsiteY75" fmla="*/ 0 h 163481"/>
                <a:gd name="connsiteX76" fmla="*/ 8227066 w 11473195"/>
                <a:gd name="connsiteY76" fmla="*/ 0 h 163481"/>
                <a:gd name="connsiteX77" fmla="*/ 8349592 w 11473195"/>
                <a:gd name="connsiteY77" fmla="*/ 0 h 163481"/>
                <a:gd name="connsiteX78" fmla="*/ 8431491 w 11473195"/>
                <a:gd name="connsiteY78" fmla="*/ 0 h 163481"/>
                <a:gd name="connsiteX79" fmla="*/ 8818693 w 11473195"/>
                <a:gd name="connsiteY79" fmla="*/ 0 h 163481"/>
                <a:gd name="connsiteX80" fmla="*/ 9220884 w 11473195"/>
                <a:gd name="connsiteY80" fmla="*/ 0 h 163481"/>
                <a:gd name="connsiteX81" fmla="*/ 9608085 w 11473195"/>
                <a:gd name="connsiteY81" fmla="*/ 0 h 163481"/>
                <a:gd name="connsiteX82" fmla="*/ 9689985 w 11473195"/>
                <a:gd name="connsiteY82" fmla="*/ 0 h 163481"/>
                <a:gd name="connsiteX83" fmla="*/ 9812510 w 11473195"/>
                <a:gd name="connsiteY83" fmla="*/ 0 h 163481"/>
                <a:gd name="connsiteX84" fmla="*/ 10479378 w 11473195"/>
                <a:gd name="connsiteY84" fmla="*/ 0 h 163481"/>
                <a:gd name="connsiteX85" fmla="*/ 10601904 w 11473195"/>
                <a:gd name="connsiteY85" fmla="*/ 0 h 163481"/>
                <a:gd name="connsiteX86" fmla="*/ 10683802 w 11473195"/>
                <a:gd name="connsiteY86" fmla="*/ 0 h 163481"/>
                <a:gd name="connsiteX87" fmla="*/ 11473195 w 11473195"/>
                <a:gd name="connsiteY87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309715" y="163481"/>
                  </a:moveTo>
                  <a:lnTo>
                    <a:pt x="10683802" y="163481"/>
                  </a:lnTo>
                  <a:lnTo>
                    <a:pt x="10601904" y="163481"/>
                  </a:lnTo>
                  <a:lnTo>
                    <a:pt x="10315898" y="163481"/>
                  </a:lnTo>
                  <a:lnTo>
                    <a:pt x="9975990" y="163481"/>
                  </a:lnTo>
                  <a:lnTo>
                    <a:pt x="9689985" y="163481"/>
                  </a:lnTo>
                  <a:lnTo>
                    <a:pt x="9608085" y="163481"/>
                  </a:lnTo>
                  <a:lnTo>
                    <a:pt x="9057404" y="163481"/>
                  </a:lnTo>
                  <a:lnTo>
                    <a:pt x="8982173" y="163481"/>
                  </a:lnTo>
                  <a:lnTo>
                    <a:pt x="8431491" y="163481"/>
                  </a:lnTo>
                  <a:lnTo>
                    <a:pt x="8349592" y="163481"/>
                  </a:lnTo>
                  <a:lnTo>
                    <a:pt x="8063586" y="163481"/>
                  </a:lnTo>
                  <a:lnTo>
                    <a:pt x="7723679" y="163481"/>
                  </a:lnTo>
                  <a:lnTo>
                    <a:pt x="7437674" y="163481"/>
                  </a:lnTo>
                  <a:lnTo>
                    <a:pt x="7355775" y="163481"/>
                  </a:lnTo>
                  <a:lnTo>
                    <a:pt x="6805093" y="163481"/>
                  </a:lnTo>
                  <a:lnTo>
                    <a:pt x="6729862" y="163481"/>
                  </a:lnTo>
                  <a:lnTo>
                    <a:pt x="6179180" y="163481"/>
                  </a:lnTo>
                  <a:lnTo>
                    <a:pt x="6097281" y="163481"/>
                  </a:lnTo>
                  <a:lnTo>
                    <a:pt x="5811275" y="163481"/>
                  </a:lnTo>
                  <a:lnTo>
                    <a:pt x="5471368" y="163481"/>
                  </a:lnTo>
                  <a:lnTo>
                    <a:pt x="5185362" y="163481"/>
                  </a:lnTo>
                  <a:lnTo>
                    <a:pt x="5103463" y="163481"/>
                  </a:lnTo>
                  <a:lnTo>
                    <a:pt x="4552781" y="163481"/>
                  </a:lnTo>
                  <a:lnTo>
                    <a:pt x="4477550" y="163481"/>
                  </a:lnTo>
                  <a:lnTo>
                    <a:pt x="3926868" y="163481"/>
                  </a:lnTo>
                  <a:lnTo>
                    <a:pt x="3844969" y="163481"/>
                  </a:lnTo>
                  <a:lnTo>
                    <a:pt x="3749517" y="163481"/>
                  </a:lnTo>
                  <a:lnTo>
                    <a:pt x="3558963" y="163481"/>
                  </a:lnTo>
                  <a:lnTo>
                    <a:pt x="3219056" y="163481"/>
                  </a:lnTo>
                  <a:lnTo>
                    <a:pt x="3123604" y="163481"/>
                  </a:lnTo>
                  <a:lnTo>
                    <a:pt x="3041705" y="163481"/>
                  </a:lnTo>
                  <a:lnTo>
                    <a:pt x="2933050" y="163481"/>
                  </a:lnTo>
                  <a:lnTo>
                    <a:pt x="2851151" y="163481"/>
                  </a:lnTo>
                  <a:lnTo>
                    <a:pt x="2491023" y="163481"/>
                  </a:lnTo>
                  <a:lnTo>
                    <a:pt x="2415792" y="163481"/>
                  </a:lnTo>
                  <a:lnTo>
                    <a:pt x="2225238" y="163481"/>
                  </a:lnTo>
                  <a:lnTo>
                    <a:pt x="1865110" y="163481"/>
                  </a:lnTo>
                  <a:lnTo>
                    <a:pt x="1783211" y="163481"/>
                  </a:lnTo>
                  <a:lnTo>
                    <a:pt x="1497205" y="163481"/>
                  </a:lnTo>
                  <a:lnTo>
                    <a:pt x="1157298" y="163481"/>
                  </a:lnTo>
                  <a:lnTo>
                    <a:pt x="871292" y="163481"/>
                  </a:lnTo>
                  <a:lnTo>
                    <a:pt x="789393" y="163481"/>
                  </a:lnTo>
                  <a:lnTo>
                    <a:pt x="163480" y="163481"/>
                  </a:lnTo>
                  <a:lnTo>
                    <a:pt x="0" y="0"/>
                  </a:lnTo>
                  <a:lnTo>
                    <a:pt x="789393" y="0"/>
                  </a:lnTo>
                  <a:lnTo>
                    <a:pt x="871292" y="0"/>
                  </a:lnTo>
                  <a:lnTo>
                    <a:pt x="993818" y="0"/>
                  </a:lnTo>
                  <a:lnTo>
                    <a:pt x="1660685" y="0"/>
                  </a:lnTo>
                  <a:lnTo>
                    <a:pt x="1783211" y="0"/>
                  </a:lnTo>
                  <a:lnTo>
                    <a:pt x="1865110" y="0"/>
                  </a:lnTo>
                  <a:lnTo>
                    <a:pt x="2061758" y="0"/>
                  </a:lnTo>
                  <a:lnTo>
                    <a:pt x="2252312" y="0"/>
                  </a:lnTo>
                  <a:lnTo>
                    <a:pt x="2654503" y="0"/>
                  </a:lnTo>
                  <a:lnTo>
                    <a:pt x="2851151" y="0"/>
                  </a:lnTo>
                  <a:lnTo>
                    <a:pt x="2933050" y="0"/>
                  </a:lnTo>
                  <a:lnTo>
                    <a:pt x="3041705" y="0"/>
                  </a:lnTo>
                  <a:lnTo>
                    <a:pt x="3055576" y="0"/>
                  </a:lnTo>
                  <a:lnTo>
                    <a:pt x="3123604" y="0"/>
                  </a:lnTo>
                  <a:lnTo>
                    <a:pt x="3722443" y="0"/>
                  </a:lnTo>
                  <a:lnTo>
                    <a:pt x="3844969" y="0"/>
                  </a:lnTo>
                  <a:lnTo>
                    <a:pt x="3912997" y="0"/>
                  </a:lnTo>
                  <a:lnTo>
                    <a:pt x="3926868" y="0"/>
                  </a:lnTo>
                  <a:lnTo>
                    <a:pt x="4314070" y="0"/>
                  </a:lnTo>
                  <a:lnTo>
                    <a:pt x="4716261" y="0"/>
                  </a:lnTo>
                  <a:lnTo>
                    <a:pt x="5103463" y="0"/>
                  </a:lnTo>
                  <a:lnTo>
                    <a:pt x="5185362" y="0"/>
                  </a:lnTo>
                  <a:lnTo>
                    <a:pt x="5307888" y="0"/>
                  </a:lnTo>
                  <a:lnTo>
                    <a:pt x="5974755" y="0"/>
                  </a:lnTo>
                  <a:lnTo>
                    <a:pt x="6097281" y="0"/>
                  </a:lnTo>
                  <a:lnTo>
                    <a:pt x="6179180" y="0"/>
                  </a:lnTo>
                  <a:lnTo>
                    <a:pt x="6566382" y="0"/>
                  </a:lnTo>
                  <a:lnTo>
                    <a:pt x="6968573" y="0"/>
                  </a:lnTo>
                  <a:lnTo>
                    <a:pt x="7355775" y="0"/>
                  </a:lnTo>
                  <a:lnTo>
                    <a:pt x="7437674" y="0"/>
                  </a:lnTo>
                  <a:lnTo>
                    <a:pt x="7560200" y="0"/>
                  </a:lnTo>
                  <a:lnTo>
                    <a:pt x="8227066" y="0"/>
                  </a:lnTo>
                  <a:lnTo>
                    <a:pt x="8349592" y="0"/>
                  </a:lnTo>
                  <a:lnTo>
                    <a:pt x="8431491" y="0"/>
                  </a:lnTo>
                  <a:lnTo>
                    <a:pt x="8818693" y="0"/>
                  </a:lnTo>
                  <a:lnTo>
                    <a:pt x="9220884" y="0"/>
                  </a:lnTo>
                  <a:lnTo>
                    <a:pt x="9608085" y="0"/>
                  </a:lnTo>
                  <a:lnTo>
                    <a:pt x="9689985" y="0"/>
                  </a:lnTo>
                  <a:lnTo>
                    <a:pt x="9812510" y="0"/>
                  </a:lnTo>
                  <a:lnTo>
                    <a:pt x="10479378" y="0"/>
                  </a:lnTo>
                  <a:lnTo>
                    <a:pt x="10601904" y="0"/>
                  </a:lnTo>
                  <a:lnTo>
                    <a:pt x="10683802" y="0"/>
                  </a:lnTo>
                  <a:lnTo>
                    <a:pt x="11473195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5" name="Freeform: Shape 14" descr="Photo Frame">
              <a:extLst>
                <a:ext uri="{FF2B5EF4-FFF2-40B4-BE49-F238E27FC236}">
                  <a16:creationId xmlns:a16="http://schemas.microsoft.com/office/drawing/2014/main" id="{6D614545-5DE4-4F27-B5AD-87D2E0A520CD}"/>
                </a:ext>
              </a:extLst>
            </p:cNvPr>
            <p:cNvSpPr/>
            <p:nvPr userDrawn="1"/>
          </p:nvSpPr>
          <p:spPr>
            <a:xfrm rot="10800000" flipV="1">
              <a:off x="360001" y="900406"/>
              <a:ext cx="11473195" cy="163481"/>
            </a:xfrm>
            <a:custGeom>
              <a:avLst/>
              <a:gdLst>
                <a:gd name="connsiteX0" fmla="*/ 11473195 w 11473195"/>
                <a:gd name="connsiteY0" fmla="*/ 0 h 163481"/>
                <a:gd name="connsiteX1" fmla="*/ 10683802 w 11473195"/>
                <a:gd name="connsiteY1" fmla="*/ 0 h 163481"/>
                <a:gd name="connsiteX2" fmla="*/ 10601904 w 11473195"/>
                <a:gd name="connsiteY2" fmla="*/ 0 h 163481"/>
                <a:gd name="connsiteX3" fmla="*/ 10479378 w 11473195"/>
                <a:gd name="connsiteY3" fmla="*/ 0 h 163481"/>
                <a:gd name="connsiteX4" fmla="*/ 9812511 w 11473195"/>
                <a:gd name="connsiteY4" fmla="*/ 0 h 163481"/>
                <a:gd name="connsiteX5" fmla="*/ 9689985 w 11473195"/>
                <a:gd name="connsiteY5" fmla="*/ 0 h 163481"/>
                <a:gd name="connsiteX6" fmla="*/ 9608085 w 11473195"/>
                <a:gd name="connsiteY6" fmla="*/ 0 h 163481"/>
                <a:gd name="connsiteX7" fmla="*/ 9220883 w 11473195"/>
                <a:gd name="connsiteY7" fmla="*/ 0 h 163481"/>
                <a:gd name="connsiteX8" fmla="*/ 8818693 w 11473195"/>
                <a:gd name="connsiteY8" fmla="*/ 0 h 163481"/>
                <a:gd name="connsiteX9" fmla="*/ 8431491 w 11473195"/>
                <a:gd name="connsiteY9" fmla="*/ 0 h 163481"/>
                <a:gd name="connsiteX10" fmla="*/ 8349592 w 11473195"/>
                <a:gd name="connsiteY10" fmla="*/ 0 h 163481"/>
                <a:gd name="connsiteX11" fmla="*/ 8227066 w 11473195"/>
                <a:gd name="connsiteY11" fmla="*/ 0 h 163481"/>
                <a:gd name="connsiteX12" fmla="*/ 7560200 w 11473195"/>
                <a:gd name="connsiteY12" fmla="*/ 0 h 163481"/>
                <a:gd name="connsiteX13" fmla="*/ 7437674 w 11473195"/>
                <a:gd name="connsiteY13" fmla="*/ 0 h 163481"/>
                <a:gd name="connsiteX14" fmla="*/ 7355775 w 11473195"/>
                <a:gd name="connsiteY14" fmla="*/ 0 h 163481"/>
                <a:gd name="connsiteX15" fmla="*/ 6968573 w 11473195"/>
                <a:gd name="connsiteY15" fmla="*/ 0 h 163481"/>
                <a:gd name="connsiteX16" fmla="*/ 6566382 w 11473195"/>
                <a:gd name="connsiteY16" fmla="*/ 0 h 163481"/>
                <a:gd name="connsiteX17" fmla="*/ 6179180 w 11473195"/>
                <a:gd name="connsiteY17" fmla="*/ 0 h 163481"/>
                <a:gd name="connsiteX18" fmla="*/ 6097281 w 11473195"/>
                <a:gd name="connsiteY18" fmla="*/ 0 h 163481"/>
                <a:gd name="connsiteX19" fmla="*/ 5974755 w 11473195"/>
                <a:gd name="connsiteY19" fmla="*/ 0 h 163481"/>
                <a:gd name="connsiteX20" fmla="*/ 5307888 w 11473195"/>
                <a:gd name="connsiteY20" fmla="*/ 0 h 163481"/>
                <a:gd name="connsiteX21" fmla="*/ 5185362 w 11473195"/>
                <a:gd name="connsiteY21" fmla="*/ 0 h 163481"/>
                <a:gd name="connsiteX22" fmla="*/ 5103463 w 11473195"/>
                <a:gd name="connsiteY22" fmla="*/ 0 h 163481"/>
                <a:gd name="connsiteX23" fmla="*/ 4716261 w 11473195"/>
                <a:gd name="connsiteY23" fmla="*/ 0 h 163481"/>
                <a:gd name="connsiteX24" fmla="*/ 4314070 w 11473195"/>
                <a:gd name="connsiteY24" fmla="*/ 0 h 163481"/>
                <a:gd name="connsiteX25" fmla="*/ 3926868 w 11473195"/>
                <a:gd name="connsiteY25" fmla="*/ 0 h 163481"/>
                <a:gd name="connsiteX26" fmla="*/ 3912997 w 11473195"/>
                <a:gd name="connsiteY26" fmla="*/ 0 h 163481"/>
                <a:gd name="connsiteX27" fmla="*/ 3844969 w 11473195"/>
                <a:gd name="connsiteY27" fmla="*/ 0 h 163481"/>
                <a:gd name="connsiteX28" fmla="*/ 3722443 w 11473195"/>
                <a:gd name="connsiteY28" fmla="*/ 0 h 163481"/>
                <a:gd name="connsiteX29" fmla="*/ 3123604 w 11473195"/>
                <a:gd name="connsiteY29" fmla="*/ 0 h 163481"/>
                <a:gd name="connsiteX30" fmla="*/ 3055576 w 11473195"/>
                <a:gd name="connsiteY30" fmla="*/ 0 h 163481"/>
                <a:gd name="connsiteX31" fmla="*/ 3041705 w 11473195"/>
                <a:gd name="connsiteY31" fmla="*/ 0 h 163481"/>
                <a:gd name="connsiteX32" fmla="*/ 2933050 w 11473195"/>
                <a:gd name="connsiteY32" fmla="*/ 0 h 163481"/>
                <a:gd name="connsiteX33" fmla="*/ 2851151 w 11473195"/>
                <a:gd name="connsiteY33" fmla="*/ 0 h 163481"/>
                <a:gd name="connsiteX34" fmla="*/ 2654503 w 11473195"/>
                <a:gd name="connsiteY34" fmla="*/ 0 h 163481"/>
                <a:gd name="connsiteX35" fmla="*/ 2252312 w 11473195"/>
                <a:gd name="connsiteY35" fmla="*/ 0 h 163481"/>
                <a:gd name="connsiteX36" fmla="*/ 2061758 w 11473195"/>
                <a:gd name="connsiteY36" fmla="*/ 0 h 163481"/>
                <a:gd name="connsiteX37" fmla="*/ 1865110 w 11473195"/>
                <a:gd name="connsiteY37" fmla="*/ 0 h 163481"/>
                <a:gd name="connsiteX38" fmla="*/ 1783211 w 11473195"/>
                <a:gd name="connsiteY38" fmla="*/ 0 h 163481"/>
                <a:gd name="connsiteX39" fmla="*/ 1660685 w 11473195"/>
                <a:gd name="connsiteY39" fmla="*/ 0 h 163481"/>
                <a:gd name="connsiteX40" fmla="*/ 993818 w 11473195"/>
                <a:gd name="connsiteY40" fmla="*/ 0 h 163481"/>
                <a:gd name="connsiteX41" fmla="*/ 871292 w 11473195"/>
                <a:gd name="connsiteY41" fmla="*/ 0 h 163481"/>
                <a:gd name="connsiteX42" fmla="*/ 789393 w 11473195"/>
                <a:gd name="connsiteY42" fmla="*/ 0 h 163481"/>
                <a:gd name="connsiteX43" fmla="*/ 0 w 11473195"/>
                <a:gd name="connsiteY43" fmla="*/ 0 h 163481"/>
                <a:gd name="connsiteX44" fmla="*/ 163480 w 11473195"/>
                <a:gd name="connsiteY44" fmla="*/ 163481 h 163481"/>
                <a:gd name="connsiteX45" fmla="*/ 789393 w 11473195"/>
                <a:gd name="connsiteY45" fmla="*/ 163481 h 163481"/>
                <a:gd name="connsiteX46" fmla="*/ 871292 w 11473195"/>
                <a:gd name="connsiteY46" fmla="*/ 163481 h 163481"/>
                <a:gd name="connsiteX47" fmla="*/ 1157298 w 11473195"/>
                <a:gd name="connsiteY47" fmla="*/ 163481 h 163481"/>
                <a:gd name="connsiteX48" fmla="*/ 1497205 w 11473195"/>
                <a:gd name="connsiteY48" fmla="*/ 163481 h 163481"/>
                <a:gd name="connsiteX49" fmla="*/ 1783211 w 11473195"/>
                <a:gd name="connsiteY49" fmla="*/ 163481 h 163481"/>
                <a:gd name="connsiteX50" fmla="*/ 1865110 w 11473195"/>
                <a:gd name="connsiteY50" fmla="*/ 163481 h 163481"/>
                <a:gd name="connsiteX51" fmla="*/ 2225238 w 11473195"/>
                <a:gd name="connsiteY51" fmla="*/ 163481 h 163481"/>
                <a:gd name="connsiteX52" fmla="*/ 2415792 w 11473195"/>
                <a:gd name="connsiteY52" fmla="*/ 163481 h 163481"/>
                <a:gd name="connsiteX53" fmla="*/ 2491023 w 11473195"/>
                <a:gd name="connsiteY53" fmla="*/ 163481 h 163481"/>
                <a:gd name="connsiteX54" fmla="*/ 2851151 w 11473195"/>
                <a:gd name="connsiteY54" fmla="*/ 163481 h 163481"/>
                <a:gd name="connsiteX55" fmla="*/ 2933050 w 11473195"/>
                <a:gd name="connsiteY55" fmla="*/ 163481 h 163481"/>
                <a:gd name="connsiteX56" fmla="*/ 3041705 w 11473195"/>
                <a:gd name="connsiteY56" fmla="*/ 163481 h 163481"/>
                <a:gd name="connsiteX57" fmla="*/ 3123604 w 11473195"/>
                <a:gd name="connsiteY57" fmla="*/ 163481 h 163481"/>
                <a:gd name="connsiteX58" fmla="*/ 3219056 w 11473195"/>
                <a:gd name="connsiteY58" fmla="*/ 163481 h 163481"/>
                <a:gd name="connsiteX59" fmla="*/ 3558963 w 11473195"/>
                <a:gd name="connsiteY59" fmla="*/ 163481 h 163481"/>
                <a:gd name="connsiteX60" fmla="*/ 3749517 w 11473195"/>
                <a:gd name="connsiteY60" fmla="*/ 163481 h 163481"/>
                <a:gd name="connsiteX61" fmla="*/ 3844969 w 11473195"/>
                <a:gd name="connsiteY61" fmla="*/ 163481 h 163481"/>
                <a:gd name="connsiteX62" fmla="*/ 3926868 w 11473195"/>
                <a:gd name="connsiteY62" fmla="*/ 163481 h 163481"/>
                <a:gd name="connsiteX63" fmla="*/ 4477550 w 11473195"/>
                <a:gd name="connsiteY63" fmla="*/ 163481 h 163481"/>
                <a:gd name="connsiteX64" fmla="*/ 4552781 w 11473195"/>
                <a:gd name="connsiteY64" fmla="*/ 163481 h 163481"/>
                <a:gd name="connsiteX65" fmla="*/ 5103463 w 11473195"/>
                <a:gd name="connsiteY65" fmla="*/ 163481 h 163481"/>
                <a:gd name="connsiteX66" fmla="*/ 5185362 w 11473195"/>
                <a:gd name="connsiteY66" fmla="*/ 163481 h 163481"/>
                <a:gd name="connsiteX67" fmla="*/ 5471368 w 11473195"/>
                <a:gd name="connsiteY67" fmla="*/ 163481 h 163481"/>
                <a:gd name="connsiteX68" fmla="*/ 5811275 w 11473195"/>
                <a:gd name="connsiteY68" fmla="*/ 163481 h 163481"/>
                <a:gd name="connsiteX69" fmla="*/ 6097281 w 11473195"/>
                <a:gd name="connsiteY69" fmla="*/ 163481 h 163481"/>
                <a:gd name="connsiteX70" fmla="*/ 6179180 w 11473195"/>
                <a:gd name="connsiteY70" fmla="*/ 163481 h 163481"/>
                <a:gd name="connsiteX71" fmla="*/ 6729862 w 11473195"/>
                <a:gd name="connsiteY71" fmla="*/ 163481 h 163481"/>
                <a:gd name="connsiteX72" fmla="*/ 6805093 w 11473195"/>
                <a:gd name="connsiteY72" fmla="*/ 163481 h 163481"/>
                <a:gd name="connsiteX73" fmla="*/ 7355775 w 11473195"/>
                <a:gd name="connsiteY73" fmla="*/ 163481 h 163481"/>
                <a:gd name="connsiteX74" fmla="*/ 7437674 w 11473195"/>
                <a:gd name="connsiteY74" fmla="*/ 163481 h 163481"/>
                <a:gd name="connsiteX75" fmla="*/ 7723679 w 11473195"/>
                <a:gd name="connsiteY75" fmla="*/ 163481 h 163481"/>
                <a:gd name="connsiteX76" fmla="*/ 8063586 w 11473195"/>
                <a:gd name="connsiteY76" fmla="*/ 163481 h 163481"/>
                <a:gd name="connsiteX77" fmla="*/ 8349592 w 11473195"/>
                <a:gd name="connsiteY77" fmla="*/ 163481 h 163481"/>
                <a:gd name="connsiteX78" fmla="*/ 8431491 w 11473195"/>
                <a:gd name="connsiteY78" fmla="*/ 163481 h 163481"/>
                <a:gd name="connsiteX79" fmla="*/ 8982173 w 11473195"/>
                <a:gd name="connsiteY79" fmla="*/ 163481 h 163481"/>
                <a:gd name="connsiteX80" fmla="*/ 9057404 w 11473195"/>
                <a:gd name="connsiteY80" fmla="*/ 163481 h 163481"/>
                <a:gd name="connsiteX81" fmla="*/ 9608085 w 11473195"/>
                <a:gd name="connsiteY81" fmla="*/ 163481 h 163481"/>
                <a:gd name="connsiteX82" fmla="*/ 9689985 w 11473195"/>
                <a:gd name="connsiteY82" fmla="*/ 163481 h 163481"/>
                <a:gd name="connsiteX83" fmla="*/ 9975991 w 11473195"/>
                <a:gd name="connsiteY83" fmla="*/ 163481 h 163481"/>
                <a:gd name="connsiteX84" fmla="*/ 10315898 w 11473195"/>
                <a:gd name="connsiteY84" fmla="*/ 163481 h 163481"/>
                <a:gd name="connsiteX85" fmla="*/ 10601904 w 11473195"/>
                <a:gd name="connsiteY85" fmla="*/ 163481 h 163481"/>
                <a:gd name="connsiteX86" fmla="*/ 10683802 w 11473195"/>
                <a:gd name="connsiteY86" fmla="*/ 163481 h 163481"/>
                <a:gd name="connsiteX87" fmla="*/ 11309715 w 11473195"/>
                <a:gd name="connsiteY87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473195" y="0"/>
                  </a:moveTo>
                  <a:lnTo>
                    <a:pt x="10683802" y="0"/>
                  </a:lnTo>
                  <a:lnTo>
                    <a:pt x="10601904" y="0"/>
                  </a:lnTo>
                  <a:lnTo>
                    <a:pt x="10479378" y="0"/>
                  </a:lnTo>
                  <a:lnTo>
                    <a:pt x="9812511" y="0"/>
                  </a:lnTo>
                  <a:lnTo>
                    <a:pt x="9689985" y="0"/>
                  </a:lnTo>
                  <a:lnTo>
                    <a:pt x="9608085" y="0"/>
                  </a:lnTo>
                  <a:lnTo>
                    <a:pt x="9220883" y="0"/>
                  </a:lnTo>
                  <a:lnTo>
                    <a:pt x="8818693" y="0"/>
                  </a:lnTo>
                  <a:lnTo>
                    <a:pt x="8431491" y="0"/>
                  </a:lnTo>
                  <a:lnTo>
                    <a:pt x="8349592" y="0"/>
                  </a:lnTo>
                  <a:lnTo>
                    <a:pt x="8227066" y="0"/>
                  </a:lnTo>
                  <a:lnTo>
                    <a:pt x="7560200" y="0"/>
                  </a:lnTo>
                  <a:lnTo>
                    <a:pt x="7437674" y="0"/>
                  </a:lnTo>
                  <a:lnTo>
                    <a:pt x="7355775" y="0"/>
                  </a:lnTo>
                  <a:lnTo>
                    <a:pt x="6968573" y="0"/>
                  </a:lnTo>
                  <a:lnTo>
                    <a:pt x="6566382" y="0"/>
                  </a:lnTo>
                  <a:lnTo>
                    <a:pt x="6179180" y="0"/>
                  </a:lnTo>
                  <a:lnTo>
                    <a:pt x="6097281" y="0"/>
                  </a:lnTo>
                  <a:lnTo>
                    <a:pt x="5974755" y="0"/>
                  </a:lnTo>
                  <a:lnTo>
                    <a:pt x="5307888" y="0"/>
                  </a:lnTo>
                  <a:lnTo>
                    <a:pt x="5185362" y="0"/>
                  </a:lnTo>
                  <a:lnTo>
                    <a:pt x="5103463" y="0"/>
                  </a:lnTo>
                  <a:lnTo>
                    <a:pt x="4716261" y="0"/>
                  </a:lnTo>
                  <a:lnTo>
                    <a:pt x="4314070" y="0"/>
                  </a:lnTo>
                  <a:lnTo>
                    <a:pt x="3926868" y="0"/>
                  </a:lnTo>
                  <a:lnTo>
                    <a:pt x="3912997" y="0"/>
                  </a:lnTo>
                  <a:lnTo>
                    <a:pt x="3844969" y="0"/>
                  </a:lnTo>
                  <a:lnTo>
                    <a:pt x="3722443" y="0"/>
                  </a:lnTo>
                  <a:lnTo>
                    <a:pt x="3123604" y="0"/>
                  </a:lnTo>
                  <a:lnTo>
                    <a:pt x="3055576" y="0"/>
                  </a:lnTo>
                  <a:lnTo>
                    <a:pt x="3041705" y="0"/>
                  </a:lnTo>
                  <a:lnTo>
                    <a:pt x="2933050" y="0"/>
                  </a:lnTo>
                  <a:lnTo>
                    <a:pt x="2851151" y="0"/>
                  </a:lnTo>
                  <a:lnTo>
                    <a:pt x="2654503" y="0"/>
                  </a:lnTo>
                  <a:lnTo>
                    <a:pt x="2252312" y="0"/>
                  </a:lnTo>
                  <a:lnTo>
                    <a:pt x="2061758" y="0"/>
                  </a:lnTo>
                  <a:lnTo>
                    <a:pt x="1865110" y="0"/>
                  </a:lnTo>
                  <a:lnTo>
                    <a:pt x="1783211" y="0"/>
                  </a:lnTo>
                  <a:lnTo>
                    <a:pt x="1660685" y="0"/>
                  </a:lnTo>
                  <a:lnTo>
                    <a:pt x="993818" y="0"/>
                  </a:lnTo>
                  <a:lnTo>
                    <a:pt x="871292" y="0"/>
                  </a:lnTo>
                  <a:lnTo>
                    <a:pt x="789393" y="0"/>
                  </a:lnTo>
                  <a:lnTo>
                    <a:pt x="0" y="0"/>
                  </a:lnTo>
                  <a:lnTo>
                    <a:pt x="163480" y="163481"/>
                  </a:lnTo>
                  <a:lnTo>
                    <a:pt x="789393" y="163481"/>
                  </a:lnTo>
                  <a:lnTo>
                    <a:pt x="871292" y="163481"/>
                  </a:lnTo>
                  <a:lnTo>
                    <a:pt x="1157298" y="163481"/>
                  </a:lnTo>
                  <a:lnTo>
                    <a:pt x="1497205" y="163481"/>
                  </a:lnTo>
                  <a:lnTo>
                    <a:pt x="1783211" y="163481"/>
                  </a:lnTo>
                  <a:lnTo>
                    <a:pt x="1865110" y="163481"/>
                  </a:lnTo>
                  <a:lnTo>
                    <a:pt x="2225238" y="163481"/>
                  </a:lnTo>
                  <a:lnTo>
                    <a:pt x="2415792" y="163481"/>
                  </a:lnTo>
                  <a:lnTo>
                    <a:pt x="2491023" y="163481"/>
                  </a:lnTo>
                  <a:lnTo>
                    <a:pt x="2851151" y="163481"/>
                  </a:lnTo>
                  <a:lnTo>
                    <a:pt x="2933050" y="163481"/>
                  </a:lnTo>
                  <a:lnTo>
                    <a:pt x="3041705" y="163481"/>
                  </a:lnTo>
                  <a:lnTo>
                    <a:pt x="3123604" y="163481"/>
                  </a:lnTo>
                  <a:lnTo>
                    <a:pt x="3219056" y="163481"/>
                  </a:lnTo>
                  <a:lnTo>
                    <a:pt x="3558963" y="163481"/>
                  </a:lnTo>
                  <a:lnTo>
                    <a:pt x="3749517" y="163481"/>
                  </a:lnTo>
                  <a:lnTo>
                    <a:pt x="3844969" y="163481"/>
                  </a:lnTo>
                  <a:lnTo>
                    <a:pt x="3926868" y="163481"/>
                  </a:lnTo>
                  <a:lnTo>
                    <a:pt x="4477550" y="163481"/>
                  </a:lnTo>
                  <a:lnTo>
                    <a:pt x="4552781" y="163481"/>
                  </a:lnTo>
                  <a:lnTo>
                    <a:pt x="5103463" y="163481"/>
                  </a:lnTo>
                  <a:lnTo>
                    <a:pt x="5185362" y="163481"/>
                  </a:lnTo>
                  <a:lnTo>
                    <a:pt x="5471368" y="163481"/>
                  </a:lnTo>
                  <a:lnTo>
                    <a:pt x="5811275" y="163481"/>
                  </a:lnTo>
                  <a:lnTo>
                    <a:pt x="6097281" y="163481"/>
                  </a:lnTo>
                  <a:lnTo>
                    <a:pt x="6179180" y="163481"/>
                  </a:lnTo>
                  <a:lnTo>
                    <a:pt x="6729862" y="163481"/>
                  </a:lnTo>
                  <a:lnTo>
                    <a:pt x="6805093" y="163481"/>
                  </a:lnTo>
                  <a:lnTo>
                    <a:pt x="7355775" y="163481"/>
                  </a:lnTo>
                  <a:lnTo>
                    <a:pt x="7437674" y="163481"/>
                  </a:lnTo>
                  <a:lnTo>
                    <a:pt x="7723679" y="163481"/>
                  </a:lnTo>
                  <a:lnTo>
                    <a:pt x="8063586" y="163481"/>
                  </a:lnTo>
                  <a:lnTo>
                    <a:pt x="8349592" y="163481"/>
                  </a:lnTo>
                  <a:lnTo>
                    <a:pt x="8431491" y="163481"/>
                  </a:lnTo>
                  <a:lnTo>
                    <a:pt x="8982173" y="163481"/>
                  </a:lnTo>
                  <a:lnTo>
                    <a:pt x="9057404" y="163481"/>
                  </a:lnTo>
                  <a:lnTo>
                    <a:pt x="9608085" y="163481"/>
                  </a:lnTo>
                  <a:lnTo>
                    <a:pt x="9689985" y="163481"/>
                  </a:lnTo>
                  <a:lnTo>
                    <a:pt x="9975991" y="163481"/>
                  </a:lnTo>
                  <a:lnTo>
                    <a:pt x="10315898" y="163481"/>
                  </a:lnTo>
                  <a:lnTo>
                    <a:pt x="10601904" y="163481"/>
                  </a:lnTo>
                  <a:lnTo>
                    <a:pt x="10683802" y="163481"/>
                  </a:lnTo>
                  <a:lnTo>
                    <a:pt x="11309715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16" name="Freeform: Shape 15" descr="Photo Frame">
              <a:extLst>
                <a:ext uri="{FF2B5EF4-FFF2-40B4-BE49-F238E27FC236}">
                  <a16:creationId xmlns:a16="http://schemas.microsoft.com/office/drawing/2014/main" id="{B84CD087-F919-46C4-AF54-0448373E9682}"/>
                </a:ext>
              </a:extLst>
            </p:cNvPr>
            <p:cNvSpPr/>
            <p:nvPr userDrawn="1"/>
          </p:nvSpPr>
          <p:spPr>
            <a:xfrm rot="5400000" flipH="1" flipV="1">
              <a:off x="-2247454" y="3507857"/>
              <a:ext cx="5378386" cy="163481"/>
            </a:xfrm>
            <a:custGeom>
              <a:avLst/>
              <a:gdLst>
                <a:gd name="connsiteX0" fmla="*/ 5378386 w 5378386"/>
                <a:gd name="connsiteY0" fmla="*/ 0 h 163481"/>
                <a:gd name="connsiteX1" fmla="*/ 5214904 w 5378386"/>
                <a:gd name="connsiteY1" fmla="*/ 163481 h 163481"/>
                <a:gd name="connsiteX2" fmla="*/ 4955069 w 5378386"/>
                <a:gd name="connsiteY2" fmla="*/ 163481 h 163481"/>
                <a:gd name="connsiteX3" fmla="*/ 4733145 w 5378386"/>
                <a:gd name="connsiteY3" fmla="*/ 163481 h 163481"/>
                <a:gd name="connsiteX4" fmla="*/ 4507092 w 5378386"/>
                <a:gd name="connsiteY4" fmla="*/ 163481 h 163481"/>
                <a:gd name="connsiteX5" fmla="*/ 4473310 w 5378386"/>
                <a:gd name="connsiteY5" fmla="*/ 163481 h 163481"/>
                <a:gd name="connsiteX6" fmla="*/ 4275461 w 5378386"/>
                <a:gd name="connsiteY6" fmla="*/ 163481 h 163481"/>
                <a:gd name="connsiteX7" fmla="*/ 4247257 w 5378386"/>
                <a:gd name="connsiteY7" fmla="*/ 163481 h 163481"/>
                <a:gd name="connsiteX8" fmla="*/ 4025333 w 5378386"/>
                <a:gd name="connsiteY8" fmla="*/ 163481 h 163481"/>
                <a:gd name="connsiteX9" fmla="*/ 4015625 w 5378386"/>
                <a:gd name="connsiteY9" fmla="*/ 163481 h 163481"/>
                <a:gd name="connsiteX10" fmla="*/ 3793702 w 5378386"/>
                <a:gd name="connsiteY10" fmla="*/ 163481 h 163481"/>
                <a:gd name="connsiteX11" fmla="*/ 3765498 w 5378386"/>
                <a:gd name="connsiteY11" fmla="*/ 163481 h 163481"/>
                <a:gd name="connsiteX12" fmla="*/ 3567648 w 5378386"/>
                <a:gd name="connsiteY12" fmla="*/ 163481 h 163481"/>
                <a:gd name="connsiteX13" fmla="*/ 3533866 w 5378386"/>
                <a:gd name="connsiteY13" fmla="*/ 163481 h 163481"/>
                <a:gd name="connsiteX14" fmla="*/ 3387936 w 5378386"/>
                <a:gd name="connsiteY14" fmla="*/ 163481 h 163481"/>
                <a:gd name="connsiteX15" fmla="*/ 3307812 w 5378386"/>
                <a:gd name="connsiteY15" fmla="*/ 163481 h 163481"/>
                <a:gd name="connsiteX16" fmla="*/ 3128101 w 5378386"/>
                <a:gd name="connsiteY16" fmla="*/ 163481 h 163481"/>
                <a:gd name="connsiteX17" fmla="*/ 3085889 w 5378386"/>
                <a:gd name="connsiteY17" fmla="*/ 163481 h 163481"/>
                <a:gd name="connsiteX18" fmla="*/ 2906177 w 5378386"/>
                <a:gd name="connsiteY18" fmla="*/ 163481 h 163481"/>
                <a:gd name="connsiteX19" fmla="*/ 2826053 w 5378386"/>
                <a:gd name="connsiteY19" fmla="*/ 163481 h 163481"/>
                <a:gd name="connsiteX20" fmla="*/ 2680124 w 5378386"/>
                <a:gd name="connsiteY20" fmla="*/ 163481 h 163481"/>
                <a:gd name="connsiteX21" fmla="*/ 2646342 w 5378386"/>
                <a:gd name="connsiteY21" fmla="*/ 163481 h 163481"/>
                <a:gd name="connsiteX22" fmla="*/ 2474836 w 5378386"/>
                <a:gd name="connsiteY22" fmla="*/ 163481 h 163481"/>
                <a:gd name="connsiteX23" fmla="*/ 2420288 w 5378386"/>
                <a:gd name="connsiteY23" fmla="*/ 163481 h 163481"/>
                <a:gd name="connsiteX24" fmla="*/ 2215001 w 5378386"/>
                <a:gd name="connsiteY24" fmla="*/ 163481 h 163481"/>
                <a:gd name="connsiteX25" fmla="*/ 2198365 w 5378386"/>
                <a:gd name="connsiteY25" fmla="*/ 163481 h 163481"/>
                <a:gd name="connsiteX26" fmla="*/ 1993077 w 5378386"/>
                <a:gd name="connsiteY26" fmla="*/ 163481 h 163481"/>
                <a:gd name="connsiteX27" fmla="*/ 1938529 w 5378386"/>
                <a:gd name="connsiteY27" fmla="*/ 163481 h 163481"/>
                <a:gd name="connsiteX28" fmla="*/ 1767024 w 5378386"/>
                <a:gd name="connsiteY28" fmla="*/ 163481 h 163481"/>
                <a:gd name="connsiteX29" fmla="*/ 1733242 w 5378386"/>
                <a:gd name="connsiteY29" fmla="*/ 163481 h 163481"/>
                <a:gd name="connsiteX30" fmla="*/ 1612888 w 5378386"/>
                <a:gd name="connsiteY30" fmla="*/ 163481 h 163481"/>
                <a:gd name="connsiteX31" fmla="*/ 1507188 w 5378386"/>
                <a:gd name="connsiteY31" fmla="*/ 163481 h 163481"/>
                <a:gd name="connsiteX32" fmla="*/ 1353053 w 5378386"/>
                <a:gd name="connsiteY32" fmla="*/ 163481 h 163481"/>
                <a:gd name="connsiteX33" fmla="*/ 1285265 w 5378386"/>
                <a:gd name="connsiteY33" fmla="*/ 163481 h 163481"/>
                <a:gd name="connsiteX34" fmla="*/ 1131129 w 5378386"/>
                <a:gd name="connsiteY34" fmla="*/ 163481 h 163481"/>
                <a:gd name="connsiteX35" fmla="*/ 1025429 w 5378386"/>
                <a:gd name="connsiteY35" fmla="*/ 163481 h 163481"/>
                <a:gd name="connsiteX36" fmla="*/ 905076 w 5378386"/>
                <a:gd name="connsiteY36" fmla="*/ 163481 h 163481"/>
                <a:gd name="connsiteX37" fmla="*/ 871294 w 5378386"/>
                <a:gd name="connsiteY37" fmla="*/ 163481 h 163481"/>
                <a:gd name="connsiteX38" fmla="*/ 645240 w 5378386"/>
                <a:gd name="connsiteY38" fmla="*/ 163481 h 163481"/>
                <a:gd name="connsiteX39" fmla="*/ 423317 w 5378386"/>
                <a:gd name="connsiteY39" fmla="*/ 163481 h 163481"/>
                <a:gd name="connsiteX40" fmla="*/ 163481 w 5378386"/>
                <a:gd name="connsiteY40" fmla="*/ 163481 h 163481"/>
                <a:gd name="connsiteX41" fmla="*/ 0 w 5378386"/>
                <a:gd name="connsiteY41" fmla="*/ 0 h 163481"/>
                <a:gd name="connsiteX42" fmla="*/ 423317 w 5378386"/>
                <a:gd name="connsiteY42" fmla="*/ 0 h 163481"/>
                <a:gd name="connsiteX43" fmla="*/ 481759 w 5378386"/>
                <a:gd name="connsiteY43" fmla="*/ 0 h 163481"/>
                <a:gd name="connsiteX44" fmla="*/ 861948 w 5378386"/>
                <a:gd name="connsiteY44" fmla="*/ 0 h 163481"/>
                <a:gd name="connsiteX45" fmla="*/ 871294 w 5378386"/>
                <a:gd name="connsiteY45" fmla="*/ 0 h 163481"/>
                <a:gd name="connsiteX46" fmla="*/ 905076 w 5378386"/>
                <a:gd name="connsiteY46" fmla="*/ 0 h 163481"/>
                <a:gd name="connsiteX47" fmla="*/ 1285265 w 5378386"/>
                <a:gd name="connsiteY47" fmla="*/ 0 h 163481"/>
                <a:gd name="connsiteX48" fmla="*/ 1294611 w 5378386"/>
                <a:gd name="connsiteY48" fmla="*/ 0 h 163481"/>
                <a:gd name="connsiteX49" fmla="*/ 1343707 w 5378386"/>
                <a:gd name="connsiteY49" fmla="*/ 0 h 163481"/>
                <a:gd name="connsiteX50" fmla="*/ 1353053 w 5378386"/>
                <a:gd name="connsiteY50" fmla="*/ 0 h 163481"/>
                <a:gd name="connsiteX51" fmla="*/ 1733242 w 5378386"/>
                <a:gd name="connsiteY51" fmla="*/ 0 h 163481"/>
                <a:gd name="connsiteX52" fmla="*/ 1767024 w 5378386"/>
                <a:gd name="connsiteY52" fmla="*/ 0 h 163481"/>
                <a:gd name="connsiteX53" fmla="*/ 1775048 w 5378386"/>
                <a:gd name="connsiteY53" fmla="*/ 0 h 163481"/>
                <a:gd name="connsiteX54" fmla="*/ 1776370 w 5378386"/>
                <a:gd name="connsiteY54" fmla="*/ 0 h 163481"/>
                <a:gd name="connsiteX55" fmla="*/ 2156559 w 5378386"/>
                <a:gd name="connsiteY55" fmla="*/ 0 h 163481"/>
                <a:gd name="connsiteX56" fmla="*/ 2198365 w 5378386"/>
                <a:gd name="connsiteY56" fmla="*/ 0 h 163481"/>
                <a:gd name="connsiteX57" fmla="*/ 2215001 w 5378386"/>
                <a:gd name="connsiteY57" fmla="*/ 0 h 163481"/>
                <a:gd name="connsiteX58" fmla="*/ 2256807 w 5378386"/>
                <a:gd name="connsiteY58" fmla="*/ 0 h 163481"/>
                <a:gd name="connsiteX59" fmla="*/ 2638318 w 5378386"/>
                <a:gd name="connsiteY59" fmla="*/ 0 h 163481"/>
                <a:gd name="connsiteX60" fmla="*/ 2646342 w 5378386"/>
                <a:gd name="connsiteY60" fmla="*/ 0 h 163481"/>
                <a:gd name="connsiteX61" fmla="*/ 2662572 w 5378386"/>
                <a:gd name="connsiteY61" fmla="*/ 0 h 163481"/>
                <a:gd name="connsiteX62" fmla="*/ 2680124 w 5378386"/>
                <a:gd name="connsiteY62" fmla="*/ 0 h 163481"/>
                <a:gd name="connsiteX63" fmla="*/ 3069659 w 5378386"/>
                <a:gd name="connsiteY63" fmla="*/ 0 h 163481"/>
                <a:gd name="connsiteX64" fmla="*/ 3085889 w 5378386"/>
                <a:gd name="connsiteY64" fmla="*/ 0 h 163481"/>
                <a:gd name="connsiteX65" fmla="*/ 3128101 w 5378386"/>
                <a:gd name="connsiteY65" fmla="*/ 0 h 163481"/>
                <a:gd name="connsiteX66" fmla="*/ 3144331 w 5378386"/>
                <a:gd name="connsiteY66" fmla="*/ 0 h 163481"/>
                <a:gd name="connsiteX67" fmla="*/ 3533866 w 5378386"/>
                <a:gd name="connsiteY67" fmla="*/ 0 h 163481"/>
                <a:gd name="connsiteX68" fmla="*/ 3551418 w 5378386"/>
                <a:gd name="connsiteY68" fmla="*/ 0 h 163481"/>
                <a:gd name="connsiteX69" fmla="*/ 3567648 w 5378386"/>
                <a:gd name="connsiteY69" fmla="*/ 0 h 163481"/>
                <a:gd name="connsiteX70" fmla="*/ 3602016 w 5378386"/>
                <a:gd name="connsiteY70" fmla="*/ 0 h 163481"/>
                <a:gd name="connsiteX71" fmla="*/ 3957183 w 5378386"/>
                <a:gd name="connsiteY71" fmla="*/ 0 h 163481"/>
                <a:gd name="connsiteX72" fmla="*/ 4015625 w 5378386"/>
                <a:gd name="connsiteY72" fmla="*/ 0 h 163481"/>
                <a:gd name="connsiteX73" fmla="*/ 4025333 w 5378386"/>
                <a:gd name="connsiteY73" fmla="*/ 0 h 163481"/>
                <a:gd name="connsiteX74" fmla="*/ 4083775 w 5378386"/>
                <a:gd name="connsiteY74" fmla="*/ 0 h 163481"/>
                <a:gd name="connsiteX75" fmla="*/ 4438942 w 5378386"/>
                <a:gd name="connsiteY75" fmla="*/ 0 h 163481"/>
                <a:gd name="connsiteX76" fmla="*/ 4473310 w 5378386"/>
                <a:gd name="connsiteY76" fmla="*/ 0 h 163481"/>
                <a:gd name="connsiteX77" fmla="*/ 4507092 w 5378386"/>
                <a:gd name="connsiteY77" fmla="*/ 0 h 163481"/>
                <a:gd name="connsiteX78" fmla="*/ 4896627 w 5378386"/>
                <a:gd name="connsiteY78" fmla="*/ 0 h 163481"/>
                <a:gd name="connsiteX79" fmla="*/ 4955069 w 5378386"/>
                <a:gd name="connsiteY79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5378386" y="0"/>
                  </a:moveTo>
                  <a:lnTo>
                    <a:pt x="5214904" y="163481"/>
                  </a:lnTo>
                  <a:lnTo>
                    <a:pt x="4955069" y="163481"/>
                  </a:lnTo>
                  <a:lnTo>
                    <a:pt x="4733145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275461" y="163481"/>
                  </a:lnTo>
                  <a:lnTo>
                    <a:pt x="4247257" y="163481"/>
                  </a:lnTo>
                  <a:lnTo>
                    <a:pt x="4025333" y="163481"/>
                  </a:lnTo>
                  <a:lnTo>
                    <a:pt x="4015625" y="163481"/>
                  </a:lnTo>
                  <a:lnTo>
                    <a:pt x="3793702" y="163481"/>
                  </a:lnTo>
                  <a:lnTo>
                    <a:pt x="3765498" y="163481"/>
                  </a:lnTo>
                  <a:lnTo>
                    <a:pt x="3567648" y="163481"/>
                  </a:lnTo>
                  <a:lnTo>
                    <a:pt x="3533866" y="163481"/>
                  </a:lnTo>
                  <a:lnTo>
                    <a:pt x="3387936" y="163481"/>
                  </a:lnTo>
                  <a:lnTo>
                    <a:pt x="3307812" y="163481"/>
                  </a:lnTo>
                  <a:lnTo>
                    <a:pt x="3128101" y="163481"/>
                  </a:lnTo>
                  <a:lnTo>
                    <a:pt x="3085889" y="163481"/>
                  </a:lnTo>
                  <a:lnTo>
                    <a:pt x="2906177" y="163481"/>
                  </a:lnTo>
                  <a:lnTo>
                    <a:pt x="2826053" y="163481"/>
                  </a:lnTo>
                  <a:lnTo>
                    <a:pt x="2680124" y="163481"/>
                  </a:lnTo>
                  <a:lnTo>
                    <a:pt x="2646342" y="163481"/>
                  </a:lnTo>
                  <a:lnTo>
                    <a:pt x="2474836" y="163481"/>
                  </a:lnTo>
                  <a:lnTo>
                    <a:pt x="2420288" y="163481"/>
                  </a:lnTo>
                  <a:lnTo>
                    <a:pt x="2215001" y="163481"/>
                  </a:lnTo>
                  <a:lnTo>
                    <a:pt x="2198365" y="163481"/>
                  </a:lnTo>
                  <a:lnTo>
                    <a:pt x="1993077" y="163481"/>
                  </a:lnTo>
                  <a:lnTo>
                    <a:pt x="1938529" y="163481"/>
                  </a:lnTo>
                  <a:lnTo>
                    <a:pt x="1767024" y="163481"/>
                  </a:lnTo>
                  <a:lnTo>
                    <a:pt x="1733242" y="163481"/>
                  </a:lnTo>
                  <a:lnTo>
                    <a:pt x="1612888" y="163481"/>
                  </a:lnTo>
                  <a:lnTo>
                    <a:pt x="1507188" y="163481"/>
                  </a:lnTo>
                  <a:lnTo>
                    <a:pt x="1353053" y="163481"/>
                  </a:lnTo>
                  <a:lnTo>
                    <a:pt x="1285265" y="163481"/>
                  </a:lnTo>
                  <a:lnTo>
                    <a:pt x="1131129" y="163481"/>
                  </a:lnTo>
                  <a:lnTo>
                    <a:pt x="1025429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0" y="163481"/>
                  </a:lnTo>
                  <a:lnTo>
                    <a:pt x="423317" y="163481"/>
                  </a:lnTo>
                  <a:lnTo>
                    <a:pt x="163481" y="163481"/>
                  </a:lnTo>
                  <a:lnTo>
                    <a:pt x="0" y="0"/>
                  </a:lnTo>
                  <a:lnTo>
                    <a:pt x="423317" y="0"/>
                  </a:lnTo>
                  <a:lnTo>
                    <a:pt x="481759" y="0"/>
                  </a:lnTo>
                  <a:lnTo>
                    <a:pt x="861948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1285265" y="0"/>
                  </a:lnTo>
                  <a:lnTo>
                    <a:pt x="1294611" y="0"/>
                  </a:lnTo>
                  <a:lnTo>
                    <a:pt x="1343707" y="0"/>
                  </a:lnTo>
                  <a:lnTo>
                    <a:pt x="1353053" y="0"/>
                  </a:lnTo>
                  <a:lnTo>
                    <a:pt x="1733242" y="0"/>
                  </a:lnTo>
                  <a:lnTo>
                    <a:pt x="1767024" y="0"/>
                  </a:lnTo>
                  <a:lnTo>
                    <a:pt x="1775048" y="0"/>
                  </a:lnTo>
                  <a:lnTo>
                    <a:pt x="1776370" y="0"/>
                  </a:lnTo>
                  <a:lnTo>
                    <a:pt x="2156559" y="0"/>
                  </a:lnTo>
                  <a:lnTo>
                    <a:pt x="2198365" y="0"/>
                  </a:lnTo>
                  <a:lnTo>
                    <a:pt x="2215001" y="0"/>
                  </a:lnTo>
                  <a:lnTo>
                    <a:pt x="2256807" y="0"/>
                  </a:lnTo>
                  <a:lnTo>
                    <a:pt x="2638318" y="0"/>
                  </a:lnTo>
                  <a:lnTo>
                    <a:pt x="2646342" y="0"/>
                  </a:lnTo>
                  <a:lnTo>
                    <a:pt x="2662572" y="0"/>
                  </a:lnTo>
                  <a:lnTo>
                    <a:pt x="2680124" y="0"/>
                  </a:lnTo>
                  <a:lnTo>
                    <a:pt x="3069659" y="0"/>
                  </a:lnTo>
                  <a:lnTo>
                    <a:pt x="3085889" y="0"/>
                  </a:lnTo>
                  <a:lnTo>
                    <a:pt x="3128101" y="0"/>
                  </a:lnTo>
                  <a:lnTo>
                    <a:pt x="3144331" y="0"/>
                  </a:lnTo>
                  <a:lnTo>
                    <a:pt x="3533866" y="0"/>
                  </a:lnTo>
                  <a:lnTo>
                    <a:pt x="3551418" y="0"/>
                  </a:lnTo>
                  <a:lnTo>
                    <a:pt x="3567648" y="0"/>
                  </a:lnTo>
                  <a:lnTo>
                    <a:pt x="3602016" y="0"/>
                  </a:lnTo>
                  <a:lnTo>
                    <a:pt x="3957183" y="0"/>
                  </a:lnTo>
                  <a:lnTo>
                    <a:pt x="4015625" y="0"/>
                  </a:lnTo>
                  <a:lnTo>
                    <a:pt x="4025333" y="0"/>
                  </a:lnTo>
                  <a:lnTo>
                    <a:pt x="4083775" y="0"/>
                  </a:lnTo>
                  <a:lnTo>
                    <a:pt x="4438942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896627" y="0"/>
                  </a:lnTo>
                  <a:lnTo>
                    <a:pt x="4955069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7" name="Freeform: Shape 16" descr="Photo Frame">
              <a:extLst>
                <a:ext uri="{FF2B5EF4-FFF2-40B4-BE49-F238E27FC236}">
                  <a16:creationId xmlns:a16="http://schemas.microsoft.com/office/drawing/2014/main" id="{30A724D7-AACC-4453-A736-CD3454825200}"/>
                </a:ext>
              </a:extLst>
            </p:cNvPr>
            <p:cNvSpPr/>
            <p:nvPr userDrawn="1"/>
          </p:nvSpPr>
          <p:spPr>
            <a:xfrm rot="5400000">
              <a:off x="9062264" y="3507857"/>
              <a:ext cx="5378386" cy="163481"/>
            </a:xfrm>
            <a:custGeom>
              <a:avLst/>
              <a:gdLst>
                <a:gd name="connsiteX0" fmla="*/ 0 w 5378386"/>
                <a:gd name="connsiteY0" fmla="*/ 0 h 163481"/>
                <a:gd name="connsiteX1" fmla="*/ 423317 w 5378386"/>
                <a:gd name="connsiteY1" fmla="*/ 0 h 163481"/>
                <a:gd name="connsiteX2" fmla="*/ 481759 w 5378386"/>
                <a:gd name="connsiteY2" fmla="*/ 0 h 163481"/>
                <a:gd name="connsiteX3" fmla="*/ 871294 w 5378386"/>
                <a:gd name="connsiteY3" fmla="*/ 0 h 163481"/>
                <a:gd name="connsiteX4" fmla="*/ 905076 w 5378386"/>
                <a:gd name="connsiteY4" fmla="*/ 0 h 163481"/>
                <a:gd name="connsiteX5" fmla="*/ 939444 w 5378386"/>
                <a:gd name="connsiteY5" fmla="*/ 0 h 163481"/>
                <a:gd name="connsiteX6" fmla="*/ 1294611 w 5378386"/>
                <a:gd name="connsiteY6" fmla="*/ 0 h 163481"/>
                <a:gd name="connsiteX7" fmla="*/ 1353053 w 5378386"/>
                <a:gd name="connsiteY7" fmla="*/ 0 h 163481"/>
                <a:gd name="connsiteX8" fmla="*/ 1362761 w 5378386"/>
                <a:gd name="connsiteY8" fmla="*/ 0 h 163481"/>
                <a:gd name="connsiteX9" fmla="*/ 1421203 w 5378386"/>
                <a:gd name="connsiteY9" fmla="*/ 0 h 163481"/>
                <a:gd name="connsiteX10" fmla="*/ 1776370 w 5378386"/>
                <a:gd name="connsiteY10" fmla="*/ 0 h 163481"/>
                <a:gd name="connsiteX11" fmla="*/ 1810738 w 5378386"/>
                <a:gd name="connsiteY11" fmla="*/ 0 h 163481"/>
                <a:gd name="connsiteX12" fmla="*/ 1826968 w 5378386"/>
                <a:gd name="connsiteY12" fmla="*/ 0 h 163481"/>
                <a:gd name="connsiteX13" fmla="*/ 1844520 w 5378386"/>
                <a:gd name="connsiteY13" fmla="*/ 0 h 163481"/>
                <a:gd name="connsiteX14" fmla="*/ 2234055 w 5378386"/>
                <a:gd name="connsiteY14" fmla="*/ 0 h 163481"/>
                <a:gd name="connsiteX15" fmla="*/ 2250285 w 5378386"/>
                <a:gd name="connsiteY15" fmla="*/ 0 h 163481"/>
                <a:gd name="connsiteX16" fmla="*/ 2292497 w 5378386"/>
                <a:gd name="connsiteY16" fmla="*/ 0 h 163481"/>
                <a:gd name="connsiteX17" fmla="*/ 2308727 w 5378386"/>
                <a:gd name="connsiteY17" fmla="*/ 0 h 163481"/>
                <a:gd name="connsiteX18" fmla="*/ 2698262 w 5378386"/>
                <a:gd name="connsiteY18" fmla="*/ 0 h 163481"/>
                <a:gd name="connsiteX19" fmla="*/ 2715814 w 5378386"/>
                <a:gd name="connsiteY19" fmla="*/ 0 h 163481"/>
                <a:gd name="connsiteX20" fmla="*/ 2732044 w 5378386"/>
                <a:gd name="connsiteY20" fmla="*/ 0 h 163481"/>
                <a:gd name="connsiteX21" fmla="*/ 2740068 w 5378386"/>
                <a:gd name="connsiteY21" fmla="*/ 0 h 163481"/>
                <a:gd name="connsiteX22" fmla="*/ 3121579 w 5378386"/>
                <a:gd name="connsiteY22" fmla="*/ 0 h 163481"/>
                <a:gd name="connsiteX23" fmla="*/ 3163385 w 5378386"/>
                <a:gd name="connsiteY23" fmla="*/ 0 h 163481"/>
                <a:gd name="connsiteX24" fmla="*/ 3180021 w 5378386"/>
                <a:gd name="connsiteY24" fmla="*/ 0 h 163481"/>
                <a:gd name="connsiteX25" fmla="*/ 3221827 w 5378386"/>
                <a:gd name="connsiteY25" fmla="*/ 0 h 163481"/>
                <a:gd name="connsiteX26" fmla="*/ 3602016 w 5378386"/>
                <a:gd name="connsiteY26" fmla="*/ 0 h 163481"/>
                <a:gd name="connsiteX27" fmla="*/ 3603338 w 5378386"/>
                <a:gd name="connsiteY27" fmla="*/ 0 h 163481"/>
                <a:gd name="connsiteX28" fmla="*/ 3611362 w 5378386"/>
                <a:gd name="connsiteY28" fmla="*/ 0 h 163481"/>
                <a:gd name="connsiteX29" fmla="*/ 3645144 w 5378386"/>
                <a:gd name="connsiteY29" fmla="*/ 0 h 163481"/>
                <a:gd name="connsiteX30" fmla="*/ 4025333 w 5378386"/>
                <a:gd name="connsiteY30" fmla="*/ 0 h 163481"/>
                <a:gd name="connsiteX31" fmla="*/ 4034679 w 5378386"/>
                <a:gd name="connsiteY31" fmla="*/ 0 h 163481"/>
                <a:gd name="connsiteX32" fmla="*/ 4083775 w 5378386"/>
                <a:gd name="connsiteY32" fmla="*/ 0 h 163481"/>
                <a:gd name="connsiteX33" fmla="*/ 4093121 w 5378386"/>
                <a:gd name="connsiteY33" fmla="*/ 0 h 163481"/>
                <a:gd name="connsiteX34" fmla="*/ 4473310 w 5378386"/>
                <a:gd name="connsiteY34" fmla="*/ 0 h 163481"/>
                <a:gd name="connsiteX35" fmla="*/ 4507092 w 5378386"/>
                <a:gd name="connsiteY35" fmla="*/ 0 h 163481"/>
                <a:gd name="connsiteX36" fmla="*/ 4516438 w 5378386"/>
                <a:gd name="connsiteY36" fmla="*/ 0 h 163481"/>
                <a:gd name="connsiteX37" fmla="*/ 4896627 w 5378386"/>
                <a:gd name="connsiteY37" fmla="*/ 0 h 163481"/>
                <a:gd name="connsiteX38" fmla="*/ 4955069 w 5378386"/>
                <a:gd name="connsiteY38" fmla="*/ 0 h 163481"/>
                <a:gd name="connsiteX39" fmla="*/ 5378386 w 5378386"/>
                <a:gd name="connsiteY39" fmla="*/ 0 h 163481"/>
                <a:gd name="connsiteX40" fmla="*/ 5214905 w 5378386"/>
                <a:gd name="connsiteY40" fmla="*/ 163481 h 163481"/>
                <a:gd name="connsiteX41" fmla="*/ 4955069 w 5378386"/>
                <a:gd name="connsiteY41" fmla="*/ 163481 h 163481"/>
                <a:gd name="connsiteX42" fmla="*/ 4733146 w 5378386"/>
                <a:gd name="connsiteY42" fmla="*/ 163481 h 163481"/>
                <a:gd name="connsiteX43" fmla="*/ 4507092 w 5378386"/>
                <a:gd name="connsiteY43" fmla="*/ 163481 h 163481"/>
                <a:gd name="connsiteX44" fmla="*/ 4473310 w 5378386"/>
                <a:gd name="connsiteY44" fmla="*/ 163481 h 163481"/>
                <a:gd name="connsiteX45" fmla="*/ 4352957 w 5378386"/>
                <a:gd name="connsiteY45" fmla="*/ 163481 h 163481"/>
                <a:gd name="connsiteX46" fmla="*/ 4247257 w 5378386"/>
                <a:gd name="connsiteY46" fmla="*/ 163481 h 163481"/>
                <a:gd name="connsiteX47" fmla="*/ 4093121 w 5378386"/>
                <a:gd name="connsiteY47" fmla="*/ 163481 h 163481"/>
                <a:gd name="connsiteX48" fmla="*/ 4025333 w 5378386"/>
                <a:gd name="connsiteY48" fmla="*/ 163481 h 163481"/>
                <a:gd name="connsiteX49" fmla="*/ 3871198 w 5378386"/>
                <a:gd name="connsiteY49" fmla="*/ 163481 h 163481"/>
                <a:gd name="connsiteX50" fmla="*/ 3765498 w 5378386"/>
                <a:gd name="connsiteY50" fmla="*/ 163481 h 163481"/>
                <a:gd name="connsiteX51" fmla="*/ 3645144 w 5378386"/>
                <a:gd name="connsiteY51" fmla="*/ 163481 h 163481"/>
                <a:gd name="connsiteX52" fmla="*/ 3611362 w 5378386"/>
                <a:gd name="connsiteY52" fmla="*/ 163481 h 163481"/>
                <a:gd name="connsiteX53" fmla="*/ 3439857 w 5378386"/>
                <a:gd name="connsiteY53" fmla="*/ 163481 h 163481"/>
                <a:gd name="connsiteX54" fmla="*/ 3385309 w 5378386"/>
                <a:gd name="connsiteY54" fmla="*/ 163481 h 163481"/>
                <a:gd name="connsiteX55" fmla="*/ 3180021 w 5378386"/>
                <a:gd name="connsiteY55" fmla="*/ 163481 h 163481"/>
                <a:gd name="connsiteX56" fmla="*/ 3163385 w 5378386"/>
                <a:gd name="connsiteY56" fmla="*/ 163481 h 163481"/>
                <a:gd name="connsiteX57" fmla="*/ 2958098 w 5378386"/>
                <a:gd name="connsiteY57" fmla="*/ 163481 h 163481"/>
                <a:gd name="connsiteX58" fmla="*/ 2903550 w 5378386"/>
                <a:gd name="connsiteY58" fmla="*/ 163481 h 163481"/>
                <a:gd name="connsiteX59" fmla="*/ 2732044 w 5378386"/>
                <a:gd name="connsiteY59" fmla="*/ 163481 h 163481"/>
                <a:gd name="connsiteX60" fmla="*/ 2698262 w 5378386"/>
                <a:gd name="connsiteY60" fmla="*/ 163481 h 163481"/>
                <a:gd name="connsiteX61" fmla="*/ 2552333 w 5378386"/>
                <a:gd name="connsiteY61" fmla="*/ 163481 h 163481"/>
                <a:gd name="connsiteX62" fmla="*/ 2472209 w 5378386"/>
                <a:gd name="connsiteY62" fmla="*/ 163481 h 163481"/>
                <a:gd name="connsiteX63" fmla="*/ 2292497 w 5378386"/>
                <a:gd name="connsiteY63" fmla="*/ 163481 h 163481"/>
                <a:gd name="connsiteX64" fmla="*/ 2250285 w 5378386"/>
                <a:gd name="connsiteY64" fmla="*/ 163481 h 163481"/>
                <a:gd name="connsiteX65" fmla="*/ 2070574 w 5378386"/>
                <a:gd name="connsiteY65" fmla="*/ 163481 h 163481"/>
                <a:gd name="connsiteX66" fmla="*/ 1990450 w 5378386"/>
                <a:gd name="connsiteY66" fmla="*/ 163481 h 163481"/>
                <a:gd name="connsiteX67" fmla="*/ 1844520 w 5378386"/>
                <a:gd name="connsiteY67" fmla="*/ 163481 h 163481"/>
                <a:gd name="connsiteX68" fmla="*/ 1810738 w 5378386"/>
                <a:gd name="connsiteY68" fmla="*/ 163481 h 163481"/>
                <a:gd name="connsiteX69" fmla="*/ 1612889 w 5378386"/>
                <a:gd name="connsiteY69" fmla="*/ 163481 h 163481"/>
                <a:gd name="connsiteX70" fmla="*/ 1584685 w 5378386"/>
                <a:gd name="connsiteY70" fmla="*/ 163481 h 163481"/>
                <a:gd name="connsiteX71" fmla="*/ 1362761 w 5378386"/>
                <a:gd name="connsiteY71" fmla="*/ 163481 h 163481"/>
                <a:gd name="connsiteX72" fmla="*/ 1353053 w 5378386"/>
                <a:gd name="connsiteY72" fmla="*/ 163481 h 163481"/>
                <a:gd name="connsiteX73" fmla="*/ 1131130 w 5378386"/>
                <a:gd name="connsiteY73" fmla="*/ 163481 h 163481"/>
                <a:gd name="connsiteX74" fmla="*/ 1102926 w 5378386"/>
                <a:gd name="connsiteY74" fmla="*/ 163481 h 163481"/>
                <a:gd name="connsiteX75" fmla="*/ 905076 w 5378386"/>
                <a:gd name="connsiteY75" fmla="*/ 163481 h 163481"/>
                <a:gd name="connsiteX76" fmla="*/ 871294 w 5378386"/>
                <a:gd name="connsiteY76" fmla="*/ 163481 h 163481"/>
                <a:gd name="connsiteX77" fmla="*/ 645241 w 5378386"/>
                <a:gd name="connsiteY77" fmla="*/ 163481 h 163481"/>
                <a:gd name="connsiteX78" fmla="*/ 423317 w 5378386"/>
                <a:gd name="connsiteY78" fmla="*/ 163481 h 163481"/>
                <a:gd name="connsiteX79" fmla="*/ 163482 w 5378386"/>
                <a:gd name="connsiteY79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0" y="0"/>
                  </a:moveTo>
                  <a:lnTo>
                    <a:pt x="423317" y="0"/>
                  </a:lnTo>
                  <a:lnTo>
                    <a:pt x="481759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939444" y="0"/>
                  </a:lnTo>
                  <a:lnTo>
                    <a:pt x="1294611" y="0"/>
                  </a:lnTo>
                  <a:lnTo>
                    <a:pt x="1353053" y="0"/>
                  </a:lnTo>
                  <a:lnTo>
                    <a:pt x="1362761" y="0"/>
                  </a:lnTo>
                  <a:lnTo>
                    <a:pt x="1421203" y="0"/>
                  </a:lnTo>
                  <a:lnTo>
                    <a:pt x="1776370" y="0"/>
                  </a:lnTo>
                  <a:lnTo>
                    <a:pt x="1810738" y="0"/>
                  </a:lnTo>
                  <a:lnTo>
                    <a:pt x="1826968" y="0"/>
                  </a:lnTo>
                  <a:lnTo>
                    <a:pt x="1844520" y="0"/>
                  </a:lnTo>
                  <a:lnTo>
                    <a:pt x="2234055" y="0"/>
                  </a:lnTo>
                  <a:lnTo>
                    <a:pt x="2250285" y="0"/>
                  </a:lnTo>
                  <a:lnTo>
                    <a:pt x="2292497" y="0"/>
                  </a:lnTo>
                  <a:lnTo>
                    <a:pt x="2308727" y="0"/>
                  </a:lnTo>
                  <a:lnTo>
                    <a:pt x="2698262" y="0"/>
                  </a:lnTo>
                  <a:lnTo>
                    <a:pt x="2715814" y="0"/>
                  </a:lnTo>
                  <a:lnTo>
                    <a:pt x="2732044" y="0"/>
                  </a:lnTo>
                  <a:lnTo>
                    <a:pt x="2740068" y="0"/>
                  </a:lnTo>
                  <a:lnTo>
                    <a:pt x="3121579" y="0"/>
                  </a:lnTo>
                  <a:lnTo>
                    <a:pt x="3163385" y="0"/>
                  </a:lnTo>
                  <a:lnTo>
                    <a:pt x="3180021" y="0"/>
                  </a:lnTo>
                  <a:lnTo>
                    <a:pt x="3221827" y="0"/>
                  </a:lnTo>
                  <a:lnTo>
                    <a:pt x="3602016" y="0"/>
                  </a:lnTo>
                  <a:lnTo>
                    <a:pt x="3603338" y="0"/>
                  </a:lnTo>
                  <a:lnTo>
                    <a:pt x="3611362" y="0"/>
                  </a:lnTo>
                  <a:lnTo>
                    <a:pt x="3645144" y="0"/>
                  </a:lnTo>
                  <a:lnTo>
                    <a:pt x="4025333" y="0"/>
                  </a:lnTo>
                  <a:lnTo>
                    <a:pt x="4034679" y="0"/>
                  </a:lnTo>
                  <a:lnTo>
                    <a:pt x="4083775" y="0"/>
                  </a:lnTo>
                  <a:lnTo>
                    <a:pt x="4093121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516438" y="0"/>
                  </a:lnTo>
                  <a:lnTo>
                    <a:pt x="4896627" y="0"/>
                  </a:lnTo>
                  <a:lnTo>
                    <a:pt x="4955069" y="0"/>
                  </a:lnTo>
                  <a:lnTo>
                    <a:pt x="5378386" y="0"/>
                  </a:lnTo>
                  <a:lnTo>
                    <a:pt x="5214905" y="163481"/>
                  </a:lnTo>
                  <a:lnTo>
                    <a:pt x="4955069" y="163481"/>
                  </a:lnTo>
                  <a:lnTo>
                    <a:pt x="4733146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352957" y="163481"/>
                  </a:lnTo>
                  <a:lnTo>
                    <a:pt x="4247257" y="163481"/>
                  </a:lnTo>
                  <a:lnTo>
                    <a:pt x="4093121" y="163481"/>
                  </a:lnTo>
                  <a:lnTo>
                    <a:pt x="4025333" y="163481"/>
                  </a:lnTo>
                  <a:lnTo>
                    <a:pt x="3871198" y="163481"/>
                  </a:lnTo>
                  <a:lnTo>
                    <a:pt x="3765498" y="163481"/>
                  </a:lnTo>
                  <a:lnTo>
                    <a:pt x="3645144" y="163481"/>
                  </a:lnTo>
                  <a:lnTo>
                    <a:pt x="3611362" y="163481"/>
                  </a:lnTo>
                  <a:lnTo>
                    <a:pt x="3439857" y="163481"/>
                  </a:lnTo>
                  <a:lnTo>
                    <a:pt x="3385309" y="163481"/>
                  </a:lnTo>
                  <a:lnTo>
                    <a:pt x="3180021" y="163481"/>
                  </a:lnTo>
                  <a:lnTo>
                    <a:pt x="3163385" y="163481"/>
                  </a:lnTo>
                  <a:lnTo>
                    <a:pt x="2958098" y="163481"/>
                  </a:lnTo>
                  <a:lnTo>
                    <a:pt x="2903550" y="163481"/>
                  </a:lnTo>
                  <a:lnTo>
                    <a:pt x="2732044" y="163481"/>
                  </a:lnTo>
                  <a:lnTo>
                    <a:pt x="2698262" y="163481"/>
                  </a:lnTo>
                  <a:lnTo>
                    <a:pt x="2552333" y="163481"/>
                  </a:lnTo>
                  <a:lnTo>
                    <a:pt x="2472209" y="163481"/>
                  </a:lnTo>
                  <a:lnTo>
                    <a:pt x="2292497" y="163481"/>
                  </a:lnTo>
                  <a:lnTo>
                    <a:pt x="2250285" y="163481"/>
                  </a:lnTo>
                  <a:lnTo>
                    <a:pt x="2070574" y="163481"/>
                  </a:lnTo>
                  <a:lnTo>
                    <a:pt x="1990450" y="163481"/>
                  </a:lnTo>
                  <a:lnTo>
                    <a:pt x="1844520" y="163481"/>
                  </a:lnTo>
                  <a:lnTo>
                    <a:pt x="1810738" y="163481"/>
                  </a:lnTo>
                  <a:lnTo>
                    <a:pt x="1612889" y="163481"/>
                  </a:lnTo>
                  <a:lnTo>
                    <a:pt x="1584685" y="163481"/>
                  </a:lnTo>
                  <a:lnTo>
                    <a:pt x="1362761" y="163481"/>
                  </a:lnTo>
                  <a:lnTo>
                    <a:pt x="1353053" y="163481"/>
                  </a:lnTo>
                  <a:lnTo>
                    <a:pt x="1131130" y="163481"/>
                  </a:lnTo>
                  <a:lnTo>
                    <a:pt x="1102926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1" y="163481"/>
                  </a:lnTo>
                  <a:lnTo>
                    <a:pt x="423317" y="163481"/>
                  </a:lnTo>
                  <a:lnTo>
                    <a:pt x="163482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8" name="Picture Placeholder 106" descr="Picture Placeholder">
            <a:extLst>
              <a:ext uri="{FF2B5EF4-FFF2-40B4-BE49-F238E27FC236}">
                <a16:creationId xmlns:a16="http://schemas.microsoft.com/office/drawing/2014/main" id="{68E7E512-4CF5-4A5F-B42C-EAC1E61D59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6558" y="1874408"/>
            <a:ext cx="10160070" cy="4039596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6818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E67802-B449-4D05-82E5-0722F6ACE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Your Title</a:t>
            </a:r>
          </a:p>
        </p:txBody>
      </p:sp>
      <p:grpSp>
        <p:nvGrpSpPr>
          <p:cNvPr id="11" name="Group 10" descr="Photo Frame">
            <a:extLst>
              <a:ext uri="{FF2B5EF4-FFF2-40B4-BE49-F238E27FC236}">
                <a16:creationId xmlns:a16="http://schemas.microsoft.com/office/drawing/2014/main" id="{B9BAD681-1D75-4F07-B407-41D76814CB37}"/>
              </a:ext>
            </a:extLst>
          </p:cNvPr>
          <p:cNvGrpSpPr/>
          <p:nvPr userDrawn="1"/>
        </p:nvGrpSpPr>
        <p:grpSpPr>
          <a:xfrm>
            <a:off x="359998" y="1205205"/>
            <a:ext cx="11473200" cy="5378386"/>
            <a:chOff x="359998" y="900405"/>
            <a:chExt cx="11473200" cy="5378386"/>
          </a:xfrm>
        </p:grpSpPr>
        <p:sp>
          <p:nvSpPr>
            <p:cNvPr id="12" name="Rectangle 11" descr="Photo Frame">
              <a:extLst>
                <a:ext uri="{FF2B5EF4-FFF2-40B4-BE49-F238E27FC236}">
                  <a16:creationId xmlns:a16="http://schemas.microsoft.com/office/drawing/2014/main" id="{F2F152E0-326A-4F0B-B942-F341D18859E2}"/>
                </a:ext>
              </a:extLst>
            </p:cNvPr>
            <p:cNvSpPr/>
            <p:nvPr/>
          </p:nvSpPr>
          <p:spPr>
            <a:xfrm rot="10800000">
              <a:off x="359999" y="900406"/>
              <a:ext cx="11473199" cy="53783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Freeform: Shape 12" descr="Photo Frame">
              <a:extLst>
                <a:ext uri="{FF2B5EF4-FFF2-40B4-BE49-F238E27FC236}">
                  <a16:creationId xmlns:a16="http://schemas.microsoft.com/office/drawing/2014/main" id="{3B8D0FE8-40C9-4B34-B1C1-0AC101264E42}"/>
                </a:ext>
              </a:extLst>
            </p:cNvPr>
            <p:cNvSpPr>
              <a:spLocks/>
            </p:cNvSpPr>
            <p:nvPr/>
          </p:nvSpPr>
          <p:spPr>
            <a:xfrm rot="10800000">
              <a:off x="523474" y="1063888"/>
              <a:ext cx="11146239" cy="5051038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3200000" scaled="0"/>
            </a:gradFill>
            <a:ln>
              <a:noFill/>
            </a:ln>
            <a:effectLst>
              <a:innerShdw blurRad="63500" dist="50800" dir="81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4" name="Freeform: Shape 13" descr="Photo Frame">
              <a:extLst>
                <a:ext uri="{FF2B5EF4-FFF2-40B4-BE49-F238E27FC236}">
                  <a16:creationId xmlns:a16="http://schemas.microsoft.com/office/drawing/2014/main" id="{0E836DF0-655E-43FF-9CF3-7F82F36630A7}"/>
                </a:ext>
              </a:extLst>
            </p:cNvPr>
            <p:cNvSpPr/>
            <p:nvPr userDrawn="1"/>
          </p:nvSpPr>
          <p:spPr>
            <a:xfrm rot="10800000">
              <a:off x="360002" y="6115309"/>
              <a:ext cx="11473195" cy="163481"/>
            </a:xfrm>
            <a:custGeom>
              <a:avLst/>
              <a:gdLst>
                <a:gd name="connsiteX0" fmla="*/ 11309715 w 11473195"/>
                <a:gd name="connsiteY0" fmla="*/ 163481 h 163481"/>
                <a:gd name="connsiteX1" fmla="*/ 10683802 w 11473195"/>
                <a:gd name="connsiteY1" fmla="*/ 163481 h 163481"/>
                <a:gd name="connsiteX2" fmla="*/ 10601904 w 11473195"/>
                <a:gd name="connsiteY2" fmla="*/ 163481 h 163481"/>
                <a:gd name="connsiteX3" fmla="*/ 10315898 w 11473195"/>
                <a:gd name="connsiteY3" fmla="*/ 163481 h 163481"/>
                <a:gd name="connsiteX4" fmla="*/ 9975990 w 11473195"/>
                <a:gd name="connsiteY4" fmla="*/ 163481 h 163481"/>
                <a:gd name="connsiteX5" fmla="*/ 9689985 w 11473195"/>
                <a:gd name="connsiteY5" fmla="*/ 163481 h 163481"/>
                <a:gd name="connsiteX6" fmla="*/ 9608085 w 11473195"/>
                <a:gd name="connsiteY6" fmla="*/ 163481 h 163481"/>
                <a:gd name="connsiteX7" fmla="*/ 9057404 w 11473195"/>
                <a:gd name="connsiteY7" fmla="*/ 163481 h 163481"/>
                <a:gd name="connsiteX8" fmla="*/ 8982173 w 11473195"/>
                <a:gd name="connsiteY8" fmla="*/ 163481 h 163481"/>
                <a:gd name="connsiteX9" fmla="*/ 8431491 w 11473195"/>
                <a:gd name="connsiteY9" fmla="*/ 163481 h 163481"/>
                <a:gd name="connsiteX10" fmla="*/ 8349592 w 11473195"/>
                <a:gd name="connsiteY10" fmla="*/ 163481 h 163481"/>
                <a:gd name="connsiteX11" fmla="*/ 8063586 w 11473195"/>
                <a:gd name="connsiteY11" fmla="*/ 163481 h 163481"/>
                <a:gd name="connsiteX12" fmla="*/ 7723679 w 11473195"/>
                <a:gd name="connsiteY12" fmla="*/ 163481 h 163481"/>
                <a:gd name="connsiteX13" fmla="*/ 7437674 w 11473195"/>
                <a:gd name="connsiteY13" fmla="*/ 163481 h 163481"/>
                <a:gd name="connsiteX14" fmla="*/ 7355775 w 11473195"/>
                <a:gd name="connsiteY14" fmla="*/ 163481 h 163481"/>
                <a:gd name="connsiteX15" fmla="*/ 6805093 w 11473195"/>
                <a:gd name="connsiteY15" fmla="*/ 163481 h 163481"/>
                <a:gd name="connsiteX16" fmla="*/ 6729862 w 11473195"/>
                <a:gd name="connsiteY16" fmla="*/ 163481 h 163481"/>
                <a:gd name="connsiteX17" fmla="*/ 6179180 w 11473195"/>
                <a:gd name="connsiteY17" fmla="*/ 163481 h 163481"/>
                <a:gd name="connsiteX18" fmla="*/ 6097281 w 11473195"/>
                <a:gd name="connsiteY18" fmla="*/ 163481 h 163481"/>
                <a:gd name="connsiteX19" fmla="*/ 5811275 w 11473195"/>
                <a:gd name="connsiteY19" fmla="*/ 163481 h 163481"/>
                <a:gd name="connsiteX20" fmla="*/ 5471368 w 11473195"/>
                <a:gd name="connsiteY20" fmla="*/ 163481 h 163481"/>
                <a:gd name="connsiteX21" fmla="*/ 5185362 w 11473195"/>
                <a:gd name="connsiteY21" fmla="*/ 163481 h 163481"/>
                <a:gd name="connsiteX22" fmla="*/ 5103463 w 11473195"/>
                <a:gd name="connsiteY22" fmla="*/ 163481 h 163481"/>
                <a:gd name="connsiteX23" fmla="*/ 4552781 w 11473195"/>
                <a:gd name="connsiteY23" fmla="*/ 163481 h 163481"/>
                <a:gd name="connsiteX24" fmla="*/ 4477550 w 11473195"/>
                <a:gd name="connsiteY24" fmla="*/ 163481 h 163481"/>
                <a:gd name="connsiteX25" fmla="*/ 3926868 w 11473195"/>
                <a:gd name="connsiteY25" fmla="*/ 163481 h 163481"/>
                <a:gd name="connsiteX26" fmla="*/ 3844969 w 11473195"/>
                <a:gd name="connsiteY26" fmla="*/ 163481 h 163481"/>
                <a:gd name="connsiteX27" fmla="*/ 3749517 w 11473195"/>
                <a:gd name="connsiteY27" fmla="*/ 163481 h 163481"/>
                <a:gd name="connsiteX28" fmla="*/ 3558963 w 11473195"/>
                <a:gd name="connsiteY28" fmla="*/ 163481 h 163481"/>
                <a:gd name="connsiteX29" fmla="*/ 3219056 w 11473195"/>
                <a:gd name="connsiteY29" fmla="*/ 163481 h 163481"/>
                <a:gd name="connsiteX30" fmla="*/ 3123604 w 11473195"/>
                <a:gd name="connsiteY30" fmla="*/ 163481 h 163481"/>
                <a:gd name="connsiteX31" fmla="*/ 3041705 w 11473195"/>
                <a:gd name="connsiteY31" fmla="*/ 163481 h 163481"/>
                <a:gd name="connsiteX32" fmla="*/ 2933050 w 11473195"/>
                <a:gd name="connsiteY32" fmla="*/ 163481 h 163481"/>
                <a:gd name="connsiteX33" fmla="*/ 2851151 w 11473195"/>
                <a:gd name="connsiteY33" fmla="*/ 163481 h 163481"/>
                <a:gd name="connsiteX34" fmla="*/ 2491023 w 11473195"/>
                <a:gd name="connsiteY34" fmla="*/ 163481 h 163481"/>
                <a:gd name="connsiteX35" fmla="*/ 2415792 w 11473195"/>
                <a:gd name="connsiteY35" fmla="*/ 163481 h 163481"/>
                <a:gd name="connsiteX36" fmla="*/ 2225238 w 11473195"/>
                <a:gd name="connsiteY36" fmla="*/ 163481 h 163481"/>
                <a:gd name="connsiteX37" fmla="*/ 1865110 w 11473195"/>
                <a:gd name="connsiteY37" fmla="*/ 163481 h 163481"/>
                <a:gd name="connsiteX38" fmla="*/ 1783211 w 11473195"/>
                <a:gd name="connsiteY38" fmla="*/ 163481 h 163481"/>
                <a:gd name="connsiteX39" fmla="*/ 1497205 w 11473195"/>
                <a:gd name="connsiteY39" fmla="*/ 163481 h 163481"/>
                <a:gd name="connsiteX40" fmla="*/ 1157298 w 11473195"/>
                <a:gd name="connsiteY40" fmla="*/ 163481 h 163481"/>
                <a:gd name="connsiteX41" fmla="*/ 871292 w 11473195"/>
                <a:gd name="connsiteY41" fmla="*/ 163481 h 163481"/>
                <a:gd name="connsiteX42" fmla="*/ 789393 w 11473195"/>
                <a:gd name="connsiteY42" fmla="*/ 163481 h 163481"/>
                <a:gd name="connsiteX43" fmla="*/ 163480 w 11473195"/>
                <a:gd name="connsiteY43" fmla="*/ 163481 h 163481"/>
                <a:gd name="connsiteX44" fmla="*/ 0 w 11473195"/>
                <a:gd name="connsiteY44" fmla="*/ 0 h 163481"/>
                <a:gd name="connsiteX45" fmla="*/ 789393 w 11473195"/>
                <a:gd name="connsiteY45" fmla="*/ 0 h 163481"/>
                <a:gd name="connsiteX46" fmla="*/ 871292 w 11473195"/>
                <a:gd name="connsiteY46" fmla="*/ 0 h 163481"/>
                <a:gd name="connsiteX47" fmla="*/ 993818 w 11473195"/>
                <a:gd name="connsiteY47" fmla="*/ 0 h 163481"/>
                <a:gd name="connsiteX48" fmla="*/ 1660685 w 11473195"/>
                <a:gd name="connsiteY48" fmla="*/ 0 h 163481"/>
                <a:gd name="connsiteX49" fmla="*/ 1783211 w 11473195"/>
                <a:gd name="connsiteY49" fmla="*/ 0 h 163481"/>
                <a:gd name="connsiteX50" fmla="*/ 1865110 w 11473195"/>
                <a:gd name="connsiteY50" fmla="*/ 0 h 163481"/>
                <a:gd name="connsiteX51" fmla="*/ 2061758 w 11473195"/>
                <a:gd name="connsiteY51" fmla="*/ 0 h 163481"/>
                <a:gd name="connsiteX52" fmla="*/ 2252312 w 11473195"/>
                <a:gd name="connsiteY52" fmla="*/ 0 h 163481"/>
                <a:gd name="connsiteX53" fmla="*/ 2654503 w 11473195"/>
                <a:gd name="connsiteY53" fmla="*/ 0 h 163481"/>
                <a:gd name="connsiteX54" fmla="*/ 2851151 w 11473195"/>
                <a:gd name="connsiteY54" fmla="*/ 0 h 163481"/>
                <a:gd name="connsiteX55" fmla="*/ 2933050 w 11473195"/>
                <a:gd name="connsiteY55" fmla="*/ 0 h 163481"/>
                <a:gd name="connsiteX56" fmla="*/ 3041705 w 11473195"/>
                <a:gd name="connsiteY56" fmla="*/ 0 h 163481"/>
                <a:gd name="connsiteX57" fmla="*/ 3055576 w 11473195"/>
                <a:gd name="connsiteY57" fmla="*/ 0 h 163481"/>
                <a:gd name="connsiteX58" fmla="*/ 3123604 w 11473195"/>
                <a:gd name="connsiteY58" fmla="*/ 0 h 163481"/>
                <a:gd name="connsiteX59" fmla="*/ 3722443 w 11473195"/>
                <a:gd name="connsiteY59" fmla="*/ 0 h 163481"/>
                <a:gd name="connsiteX60" fmla="*/ 3844969 w 11473195"/>
                <a:gd name="connsiteY60" fmla="*/ 0 h 163481"/>
                <a:gd name="connsiteX61" fmla="*/ 3912997 w 11473195"/>
                <a:gd name="connsiteY61" fmla="*/ 0 h 163481"/>
                <a:gd name="connsiteX62" fmla="*/ 3926868 w 11473195"/>
                <a:gd name="connsiteY62" fmla="*/ 0 h 163481"/>
                <a:gd name="connsiteX63" fmla="*/ 4314070 w 11473195"/>
                <a:gd name="connsiteY63" fmla="*/ 0 h 163481"/>
                <a:gd name="connsiteX64" fmla="*/ 4716261 w 11473195"/>
                <a:gd name="connsiteY64" fmla="*/ 0 h 163481"/>
                <a:gd name="connsiteX65" fmla="*/ 5103463 w 11473195"/>
                <a:gd name="connsiteY65" fmla="*/ 0 h 163481"/>
                <a:gd name="connsiteX66" fmla="*/ 5185362 w 11473195"/>
                <a:gd name="connsiteY66" fmla="*/ 0 h 163481"/>
                <a:gd name="connsiteX67" fmla="*/ 5307888 w 11473195"/>
                <a:gd name="connsiteY67" fmla="*/ 0 h 163481"/>
                <a:gd name="connsiteX68" fmla="*/ 5974755 w 11473195"/>
                <a:gd name="connsiteY68" fmla="*/ 0 h 163481"/>
                <a:gd name="connsiteX69" fmla="*/ 6097281 w 11473195"/>
                <a:gd name="connsiteY69" fmla="*/ 0 h 163481"/>
                <a:gd name="connsiteX70" fmla="*/ 6179180 w 11473195"/>
                <a:gd name="connsiteY70" fmla="*/ 0 h 163481"/>
                <a:gd name="connsiteX71" fmla="*/ 6566382 w 11473195"/>
                <a:gd name="connsiteY71" fmla="*/ 0 h 163481"/>
                <a:gd name="connsiteX72" fmla="*/ 6968573 w 11473195"/>
                <a:gd name="connsiteY72" fmla="*/ 0 h 163481"/>
                <a:gd name="connsiteX73" fmla="*/ 7355775 w 11473195"/>
                <a:gd name="connsiteY73" fmla="*/ 0 h 163481"/>
                <a:gd name="connsiteX74" fmla="*/ 7437674 w 11473195"/>
                <a:gd name="connsiteY74" fmla="*/ 0 h 163481"/>
                <a:gd name="connsiteX75" fmla="*/ 7560200 w 11473195"/>
                <a:gd name="connsiteY75" fmla="*/ 0 h 163481"/>
                <a:gd name="connsiteX76" fmla="*/ 8227066 w 11473195"/>
                <a:gd name="connsiteY76" fmla="*/ 0 h 163481"/>
                <a:gd name="connsiteX77" fmla="*/ 8349592 w 11473195"/>
                <a:gd name="connsiteY77" fmla="*/ 0 h 163481"/>
                <a:gd name="connsiteX78" fmla="*/ 8431491 w 11473195"/>
                <a:gd name="connsiteY78" fmla="*/ 0 h 163481"/>
                <a:gd name="connsiteX79" fmla="*/ 8818693 w 11473195"/>
                <a:gd name="connsiteY79" fmla="*/ 0 h 163481"/>
                <a:gd name="connsiteX80" fmla="*/ 9220884 w 11473195"/>
                <a:gd name="connsiteY80" fmla="*/ 0 h 163481"/>
                <a:gd name="connsiteX81" fmla="*/ 9608085 w 11473195"/>
                <a:gd name="connsiteY81" fmla="*/ 0 h 163481"/>
                <a:gd name="connsiteX82" fmla="*/ 9689985 w 11473195"/>
                <a:gd name="connsiteY82" fmla="*/ 0 h 163481"/>
                <a:gd name="connsiteX83" fmla="*/ 9812510 w 11473195"/>
                <a:gd name="connsiteY83" fmla="*/ 0 h 163481"/>
                <a:gd name="connsiteX84" fmla="*/ 10479378 w 11473195"/>
                <a:gd name="connsiteY84" fmla="*/ 0 h 163481"/>
                <a:gd name="connsiteX85" fmla="*/ 10601904 w 11473195"/>
                <a:gd name="connsiteY85" fmla="*/ 0 h 163481"/>
                <a:gd name="connsiteX86" fmla="*/ 10683802 w 11473195"/>
                <a:gd name="connsiteY86" fmla="*/ 0 h 163481"/>
                <a:gd name="connsiteX87" fmla="*/ 11473195 w 11473195"/>
                <a:gd name="connsiteY87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309715" y="163481"/>
                  </a:moveTo>
                  <a:lnTo>
                    <a:pt x="10683802" y="163481"/>
                  </a:lnTo>
                  <a:lnTo>
                    <a:pt x="10601904" y="163481"/>
                  </a:lnTo>
                  <a:lnTo>
                    <a:pt x="10315898" y="163481"/>
                  </a:lnTo>
                  <a:lnTo>
                    <a:pt x="9975990" y="163481"/>
                  </a:lnTo>
                  <a:lnTo>
                    <a:pt x="9689985" y="163481"/>
                  </a:lnTo>
                  <a:lnTo>
                    <a:pt x="9608085" y="163481"/>
                  </a:lnTo>
                  <a:lnTo>
                    <a:pt x="9057404" y="163481"/>
                  </a:lnTo>
                  <a:lnTo>
                    <a:pt x="8982173" y="163481"/>
                  </a:lnTo>
                  <a:lnTo>
                    <a:pt x="8431491" y="163481"/>
                  </a:lnTo>
                  <a:lnTo>
                    <a:pt x="8349592" y="163481"/>
                  </a:lnTo>
                  <a:lnTo>
                    <a:pt x="8063586" y="163481"/>
                  </a:lnTo>
                  <a:lnTo>
                    <a:pt x="7723679" y="163481"/>
                  </a:lnTo>
                  <a:lnTo>
                    <a:pt x="7437674" y="163481"/>
                  </a:lnTo>
                  <a:lnTo>
                    <a:pt x="7355775" y="163481"/>
                  </a:lnTo>
                  <a:lnTo>
                    <a:pt x="6805093" y="163481"/>
                  </a:lnTo>
                  <a:lnTo>
                    <a:pt x="6729862" y="163481"/>
                  </a:lnTo>
                  <a:lnTo>
                    <a:pt x="6179180" y="163481"/>
                  </a:lnTo>
                  <a:lnTo>
                    <a:pt x="6097281" y="163481"/>
                  </a:lnTo>
                  <a:lnTo>
                    <a:pt x="5811275" y="163481"/>
                  </a:lnTo>
                  <a:lnTo>
                    <a:pt x="5471368" y="163481"/>
                  </a:lnTo>
                  <a:lnTo>
                    <a:pt x="5185362" y="163481"/>
                  </a:lnTo>
                  <a:lnTo>
                    <a:pt x="5103463" y="163481"/>
                  </a:lnTo>
                  <a:lnTo>
                    <a:pt x="4552781" y="163481"/>
                  </a:lnTo>
                  <a:lnTo>
                    <a:pt x="4477550" y="163481"/>
                  </a:lnTo>
                  <a:lnTo>
                    <a:pt x="3926868" y="163481"/>
                  </a:lnTo>
                  <a:lnTo>
                    <a:pt x="3844969" y="163481"/>
                  </a:lnTo>
                  <a:lnTo>
                    <a:pt x="3749517" y="163481"/>
                  </a:lnTo>
                  <a:lnTo>
                    <a:pt x="3558963" y="163481"/>
                  </a:lnTo>
                  <a:lnTo>
                    <a:pt x="3219056" y="163481"/>
                  </a:lnTo>
                  <a:lnTo>
                    <a:pt x="3123604" y="163481"/>
                  </a:lnTo>
                  <a:lnTo>
                    <a:pt x="3041705" y="163481"/>
                  </a:lnTo>
                  <a:lnTo>
                    <a:pt x="2933050" y="163481"/>
                  </a:lnTo>
                  <a:lnTo>
                    <a:pt x="2851151" y="163481"/>
                  </a:lnTo>
                  <a:lnTo>
                    <a:pt x="2491023" y="163481"/>
                  </a:lnTo>
                  <a:lnTo>
                    <a:pt x="2415792" y="163481"/>
                  </a:lnTo>
                  <a:lnTo>
                    <a:pt x="2225238" y="163481"/>
                  </a:lnTo>
                  <a:lnTo>
                    <a:pt x="1865110" y="163481"/>
                  </a:lnTo>
                  <a:lnTo>
                    <a:pt x="1783211" y="163481"/>
                  </a:lnTo>
                  <a:lnTo>
                    <a:pt x="1497205" y="163481"/>
                  </a:lnTo>
                  <a:lnTo>
                    <a:pt x="1157298" y="163481"/>
                  </a:lnTo>
                  <a:lnTo>
                    <a:pt x="871292" y="163481"/>
                  </a:lnTo>
                  <a:lnTo>
                    <a:pt x="789393" y="163481"/>
                  </a:lnTo>
                  <a:lnTo>
                    <a:pt x="163480" y="163481"/>
                  </a:lnTo>
                  <a:lnTo>
                    <a:pt x="0" y="0"/>
                  </a:lnTo>
                  <a:lnTo>
                    <a:pt x="789393" y="0"/>
                  </a:lnTo>
                  <a:lnTo>
                    <a:pt x="871292" y="0"/>
                  </a:lnTo>
                  <a:lnTo>
                    <a:pt x="993818" y="0"/>
                  </a:lnTo>
                  <a:lnTo>
                    <a:pt x="1660685" y="0"/>
                  </a:lnTo>
                  <a:lnTo>
                    <a:pt x="1783211" y="0"/>
                  </a:lnTo>
                  <a:lnTo>
                    <a:pt x="1865110" y="0"/>
                  </a:lnTo>
                  <a:lnTo>
                    <a:pt x="2061758" y="0"/>
                  </a:lnTo>
                  <a:lnTo>
                    <a:pt x="2252312" y="0"/>
                  </a:lnTo>
                  <a:lnTo>
                    <a:pt x="2654503" y="0"/>
                  </a:lnTo>
                  <a:lnTo>
                    <a:pt x="2851151" y="0"/>
                  </a:lnTo>
                  <a:lnTo>
                    <a:pt x="2933050" y="0"/>
                  </a:lnTo>
                  <a:lnTo>
                    <a:pt x="3041705" y="0"/>
                  </a:lnTo>
                  <a:lnTo>
                    <a:pt x="3055576" y="0"/>
                  </a:lnTo>
                  <a:lnTo>
                    <a:pt x="3123604" y="0"/>
                  </a:lnTo>
                  <a:lnTo>
                    <a:pt x="3722443" y="0"/>
                  </a:lnTo>
                  <a:lnTo>
                    <a:pt x="3844969" y="0"/>
                  </a:lnTo>
                  <a:lnTo>
                    <a:pt x="3912997" y="0"/>
                  </a:lnTo>
                  <a:lnTo>
                    <a:pt x="3926868" y="0"/>
                  </a:lnTo>
                  <a:lnTo>
                    <a:pt x="4314070" y="0"/>
                  </a:lnTo>
                  <a:lnTo>
                    <a:pt x="4716261" y="0"/>
                  </a:lnTo>
                  <a:lnTo>
                    <a:pt x="5103463" y="0"/>
                  </a:lnTo>
                  <a:lnTo>
                    <a:pt x="5185362" y="0"/>
                  </a:lnTo>
                  <a:lnTo>
                    <a:pt x="5307888" y="0"/>
                  </a:lnTo>
                  <a:lnTo>
                    <a:pt x="5974755" y="0"/>
                  </a:lnTo>
                  <a:lnTo>
                    <a:pt x="6097281" y="0"/>
                  </a:lnTo>
                  <a:lnTo>
                    <a:pt x="6179180" y="0"/>
                  </a:lnTo>
                  <a:lnTo>
                    <a:pt x="6566382" y="0"/>
                  </a:lnTo>
                  <a:lnTo>
                    <a:pt x="6968573" y="0"/>
                  </a:lnTo>
                  <a:lnTo>
                    <a:pt x="7355775" y="0"/>
                  </a:lnTo>
                  <a:lnTo>
                    <a:pt x="7437674" y="0"/>
                  </a:lnTo>
                  <a:lnTo>
                    <a:pt x="7560200" y="0"/>
                  </a:lnTo>
                  <a:lnTo>
                    <a:pt x="8227066" y="0"/>
                  </a:lnTo>
                  <a:lnTo>
                    <a:pt x="8349592" y="0"/>
                  </a:lnTo>
                  <a:lnTo>
                    <a:pt x="8431491" y="0"/>
                  </a:lnTo>
                  <a:lnTo>
                    <a:pt x="8818693" y="0"/>
                  </a:lnTo>
                  <a:lnTo>
                    <a:pt x="9220884" y="0"/>
                  </a:lnTo>
                  <a:lnTo>
                    <a:pt x="9608085" y="0"/>
                  </a:lnTo>
                  <a:lnTo>
                    <a:pt x="9689985" y="0"/>
                  </a:lnTo>
                  <a:lnTo>
                    <a:pt x="9812510" y="0"/>
                  </a:lnTo>
                  <a:lnTo>
                    <a:pt x="10479378" y="0"/>
                  </a:lnTo>
                  <a:lnTo>
                    <a:pt x="10601904" y="0"/>
                  </a:lnTo>
                  <a:lnTo>
                    <a:pt x="10683802" y="0"/>
                  </a:lnTo>
                  <a:lnTo>
                    <a:pt x="11473195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5" name="Freeform: Shape 14" descr="Photo Frame">
              <a:extLst>
                <a:ext uri="{FF2B5EF4-FFF2-40B4-BE49-F238E27FC236}">
                  <a16:creationId xmlns:a16="http://schemas.microsoft.com/office/drawing/2014/main" id="{6D614545-5DE4-4F27-B5AD-87D2E0A520CD}"/>
                </a:ext>
              </a:extLst>
            </p:cNvPr>
            <p:cNvSpPr/>
            <p:nvPr userDrawn="1"/>
          </p:nvSpPr>
          <p:spPr>
            <a:xfrm rot="10800000" flipV="1">
              <a:off x="360001" y="900406"/>
              <a:ext cx="11473195" cy="163481"/>
            </a:xfrm>
            <a:custGeom>
              <a:avLst/>
              <a:gdLst>
                <a:gd name="connsiteX0" fmla="*/ 11473195 w 11473195"/>
                <a:gd name="connsiteY0" fmla="*/ 0 h 163481"/>
                <a:gd name="connsiteX1" fmla="*/ 10683802 w 11473195"/>
                <a:gd name="connsiteY1" fmla="*/ 0 h 163481"/>
                <a:gd name="connsiteX2" fmla="*/ 10601904 w 11473195"/>
                <a:gd name="connsiteY2" fmla="*/ 0 h 163481"/>
                <a:gd name="connsiteX3" fmla="*/ 10479378 w 11473195"/>
                <a:gd name="connsiteY3" fmla="*/ 0 h 163481"/>
                <a:gd name="connsiteX4" fmla="*/ 9812511 w 11473195"/>
                <a:gd name="connsiteY4" fmla="*/ 0 h 163481"/>
                <a:gd name="connsiteX5" fmla="*/ 9689985 w 11473195"/>
                <a:gd name="connsiteY5" fmla="*/ 0 h 163481"/>
                <a:gd name="connsiteX6" fmla="*/ 9608085 w 11473195"/>
                <a:gd name="connsiteY6" fmla="*/ 0 h 163481"/>
                <a:gd name="connsiteX7" fmla="*/ 9220883 w 11473195"/>
                <a:gd name="connsiteY7" fmla="*/ 0 h 163481"/>
                <a:gd name="connsiteX8" fmla="*/ 8818693 w 11473195"/>
                <a:gd name="connsiteY8" fmla="*/ 0 h 163481"/>
                <a:gd name="connsiteX9" fmla="*/ 8431491 w 11473195"/>
                <a:gd name="connsiteY9" fmla="*/ 0 h 163481"/>
                <a:gd name="connsiteX10" fmla="*/ 8349592 w 11473195"/>
                <a:gd name="connsiteY10" fmla="*/ 0 h 163481"/>
                <a:gd name="connsiteX11" fmla="*/ 8227066 w 11473195"/>
                <a:gd name="connsiteY11" fmla="*/ 0 h 163481"/>
                <a:gd name="connsiteX12" fmla="*/ 7560200 w 11473195"/>
                <a:gd name="connsiteY12" fmla="*/ 0 h 163481"/>
                <a:gd name="connsiteX13" fmla="*/ 7437674 w 11473195"/>
                <a:gd name="connsiteY13" fmla="*/ 0 h 163481"/>
                <a:gd name="connsiteX14" fmla="*/ 7355775 w 11473195"/>
                <a:gd name="connsiteY14" fmla="*/ 0 h 163481"/>
                <a:gd name="connsiteX15" fmla="*/ 6968573 w 11473195"/>
                <a:gd name="connsiteY15" fmla="*/ 0 h 163481"/>
                <a:gd name="connsiteX16" fmla="*/ 6566382 w 11473195"/>
                <a:gd name="connsiteY16" fmla="*/ 0 h 163481"/>
                <a:gd name="connsiteX17" fmla="*/ 6179180 w 11473195"/>
                <a:gd name="connsiteY17" fmla="*/ 0 h 163481"/>
                <a:gd name="connsiteX18" fmla="*/ 6097281 w 11473195"/>
                <a:gd name="connsiteY18" fmla="*/ 0 h 163481"/>
                <a:gd name="connsiteX19" fmla="*/ 5974755 w 11473195"/>
                <a:gd name="connsiteY19" fmla="*/ 0 h 163481"/>
                <a:gd name="connsiteX20" fmla="*/ 5307888 w 11473195"/>
                <a:gd name="connsiteY20" fmla="*/ 0 h 163481"/>
                <a:gd name="connsiteX21" fmla="*/ 5185362 w 11473195"/>
                <a:gd name="connsiteY21" fmla="*/ 0 h 163481"/>
                <a:gd name="connsiteX22" fmla="*/ 5103463 w 11473195"/>
                <a:gd name="connsiteY22" fmla="*/ 0 h 163481"/>
                <a:gd name="connsiteX23" fmla="*/ 4716261 w 11473195"/>
                <a:gd name="connsiteY23" fmla="*/ 0 h 163481"/>
                <a:gd name="connsiteX24" fmla="*/ 4314070 w 11473195"/>
                <a:gd name="connsiteY24" fmla="*/ 0 h 163481"/>
                <a:gd name="connsiteX25" fmla="*/ 3926868 w 11473195"/>
                <a:gd name="connsiteY25" fmla="*/ 0 h 163481"/>
                <a:gd name="connsiteX26" fmla="*/ 3912997 w 11473195"/>
                <a:gd name="connsiteY26" fmla="*/ 0 h 163481"/>
                <a:gd name="connsiteX27" fmla="*/ 3844969 w 11473195"/>
                <a:gd name="connsiteY27" fmla="*/ 0 h 163481"/>
                <a:gd name="connsiteX28" fmla="*/ 3722443 w 11473195"/>
                <a:gd name="connsiteY28" fmla="*/ 0 h 163481"/>
                <a:gd name="connsiteX29" fmla="*/ 3123604 w 11473195"/>
                <a:gd name="connsiteY29" fmla="*/ 0 h 163481"/>
                <a:gd name="connsiteX30" fmla="*/ 3055576 w 11473195"/>
                <a:gd name="connsiteY30" fmla="*/ 0 h 163481"/>
                <a:gd name="connsiteX31" fmla="*/ 3041705 w 11473195"/>
                <a:gd name="connsiteY31" fmla="*/ 0 h 163481"/>
                <a:gd name="connsiteX32" fmla="*/ 2933050 w 11473195"/>
                <a:gd name="connsiteY32" fmla="*/ 0 h 163481"/>
                <a:gd name="connsiteX33" fmla="*/ 2851151 w 11473195"/>
                <a:gd name="connsiteY33" fmla="*/ 0 h 163481"/>
                <a:gd name="connsiteX34" fmla="*/ 2654503 w 11473195"/>
                <a:gd name="connsiteY34" fmla="*/ 0 h 163481"/>
                <a:gd name="connsiteX35" fmla="*/ 2252312 w 11473195"/>
                <a:gd name="connsiteY35" fmla="*/ 0 h 163481"/>
                <a:gd name="connsiteX36" fmla="*/ 2061758 w 11473195"/>
                <a:gd name="connsiteY36" fmla="*/ 0 h 163481"/>
                <a:gd name="connsiteX37" fmla="*/ 1865110 w 11473195"/>
                <a:gd name="connsiteY37" fmla="*/ 0 h 163481"/>
                <a:gd name="connsiteX38" fmla="*/ 1783211 w 11473195"/>
                <a:gd name="connsiteY38" fmla="*/ 0 h 163481"/>
                <a:gd name="connsiteX39" fmla="*/ 1660685 w 11473195"/>
                <a:gd name="connsiteY39" fmla="*/ 0 h 163481"/>
                <a:gd name="connsiteX40" fmla="*/ 993818 w 11473195"/>
                <a:gd name="connsiteY40" fmla="*/ 0 h 163481"/>
                <a:gd name="connsiteX41" fmla="*/ 871292 w 11473195"/>
                <a:gd name="connsiteY41" fmla="*/ 0 h 163481"/>
                <a:gd name="connsiteX42" fmla="*/ 789393 w 11473195"/>
                <a:gd name="connsiteY42" fmla="*/ 0 h 163481"/>
                <a:gd name="connsiteX43" fmla="*/ 0 w 11473195"/>
                <a:gd name="connsiteY43" fmla="*/ 0 h 163481"/>
                <a:gd name="connsiteX44" fmla="*/ 163480 w 11473195"/>
                <a:gd name="connsiteY44" fmla="*/ 163481 h 163481"/>
                <a:gd name="connsiteX45" fmla="*/ 789393 w 11473195"/>
                <a:gd name="connsiteY45" fmla="*/ 163481 h 163481"/>
                <a:gd name="connsiteX46" fmla="*/ 871292 w 11473195"/>
                <a:gd name="connsiteY46" fmla="*/ 163481 h 163481"/>
                <a:gd name="connsiteX47" fmla="*/ 1157298 w 11473195"/>
                <a:gd name="connsiteY47" fmla="*/ 163481 h 163481"/>
                <a:gd name="connsiteX48" fmla="*/ 1497205 w 11473195"/>
                <a:gd name="connsiteY48" fmla="*/ 163481 h 163481"/>
                <a:gd name="connsiteX49" fmla="*/ 1783211 w 11473195"/>
                <a:gd name="connsiteY49" fmla="*/ 163481 h 163481"/>
                <a:gd name="connsiteX50" fmla="*/ 1865110 w 11473195"/>
                <a:gd name="connsiteY50" fmla="*/ 163481 h 163481"/>
                <a:gd name="connsiteX51" fmla="*/ 2225238 w 11473195"/>
                <a:gd name="connsiteY51" fmla="*/ 163481 h 163481"/>
                <a:gd name="connsiteX52" fmla="*/ 2415792 w 11473195"/>
                <a:gd name="connsiteY52" fmla="*/ 163481 h 163481"/>
                <a:gd name="connsiteX53" fmla="*/ 2491023 w 11473195"/>
                <a:gd name="connsiteY53" fmla="*/ 163481 h 163481"/>
                <a:gd name="connsiteX54" fmla="*/ 2851151 w 11473195"/>
                <a:gd name="connsiteY54" fmla="*/ 163481 h 163481"/>
                <a:gd name="connsiteX55" fmla="*/ 2933050 w 11473195"/>
                <a:gd name="connsiteY55" fmla="*/ 163481 h 163481"/>
                <a:gd name="connsiteX56" fmla="*/ 3041705 w 11473195"/>
                <a:gd name="connsiteY56" fmla="*/ 163481 h 163481"/>
                <a:gd name="connsiteX57" fmla="*/ 3123604 w 11473195"/>
                <a:gd name="connsiteY57" fmla="*/ 163481 h 163481"/>
                <a:gd name="connsiteX58" fmla="*/ 3219056 w 11473195"/>
                <a:gd name="connsiteY58" fmla="*/ 163481 h 163481"/>
                <a:gd name="connsiteX59" fmla="*/ 3558963 w 11473195"/>
                <a:gd name="connsiteY59" fmla="*/ 163481 h 163481"/>
                <a:gd name="connsiteX60" fmla="*/ 3749517 w 11473195"/>
                <a:gd name="connsiteY60" fmla="*/ 163481 h 163481"/>
                <a:gd name="connsiteX61" fmla="*/ 3844969 w 11473195"/>
                <a:gd name="connsiteY61" fmla="*/ 163481 h 163481"/>
                <a:gd name="connsiteX62" fmla="*/ 3926868 w 11473195"/>
                <a:gd name="connsiteY62" fmla="*/ 163481 h 163481"/>
                <a:gd name="connsiteX63" fmla="*/ 4477550 w 11473195"/>
                <a:gd name="connsiteY63" fmla="*/ 163481 h 163481"/>
                <a:gd name="connsiteX64" fmla="*/ 4552781 w 11473195"/>
                <a:gd name="connsiteY64" fmla="*/ 163481 h 163481"/>
                <a:gd name="connsiteX65" fmla="*/ 5103463 w 11473195"/>
                <a:gd name="connsiteY65" fmla="*/ 163481 h 163481"/>
                <a:gd name="connsiteX66" fmla="*/ 5185362 w 11473195"/>
                <a:gd name="connsiteY66" fmla="*/ 163481 h 163481"/>
                <a:gd name="connsiteX67" fmla="*/ 5471368 w 11473195"/>
                <a:gd name="connsiteY67" fmla="*/ 163481 h 163481"/>
                <a:gd name="connsiteX68" fmla="*/ 5811275 w 11473195"/>
                <a:gd name="connsiteY68" fmla="*/ 163481 h 163481"/>
                <a:gd name="connsiteX69" fmla="*/ 6097281 w 11473195"/>
                <a:gd name="connsiteY69" fmla="*/ 163481 h 163481"/>
                <a:gd name="connsiteX70" fmla="*/ 6179180 w 11473195"/>
                <a:gd name="connsiteY70" fmla="*/ 163481 h 163481"/>
                <a:gd name="connsiteX71" fmla="*/ 6729862 w 11473195"/>
                <a:gd name="connsiteY71" fmla="*/ 163481 h 163481"/>
                <a:gd name="connsiteX72" fmla="*/ 6805093 w 11473195"/>
                <a:gd name="connsiteY72" fmla="*/ 163481 h 163481"/>
                <a:gd name="connsiteX73" fmla="*/ 7355775 w 11473195"/>
                <a:gd name="connsiteY73" fmla="*/ 163481 h 163481"/>
                <a:gd name="connsiteX74" fmla="*/ 7437674 w 11473195"/>
                <a:gd name="connsiteY74" fmla="*/ 163481 h 163481"/>
                <a:gd name="connsiteX75" fmla="*/ 7723679 w 11473195"/>
                <a:gd name="connsiteY75" fmla="*/ 163481 h 163481"/>
                <a:gd name="connsiteX76" fmla="*/ 8063586 w 11473195"/>
                <a:gd name="connsiteY76" fmla="*/ 163481 h 163481"/>
                <a:gd name="connsiteX77" fmla="*/ 8349592 w 11473195"/>
                <a:gd name="connsiteY77" fmla="*/ 163481 h 163481"/>
                <a:gd name="connsiteX78" fmla="*/ 8431491 w 11473195"/>
                <a:gd name="connsiteY78" fmla="*/ 163481 h 163481"/>
                <a:gd name="connsiteX79" fmla="*/ 8982173 w 11473195"/>
                <a:gd name="connsiteY79" fmla="*/ 163481 h 163481"/>
                <a:gd name="connsiteX80" fmla="*/ 9057404 w 11473195"/>
                <a:gd name="connsiteY80" fmla="*/ 163481 h 163481"/>
                <a:gd name="connsiteX81" fmla="*/ 9608085 w 11473195"/>
                <a:gd name="connsiteY81" fmla="*/ 163481 h 163481"/>
                <a:gd name="connsiteX82" fmla="*/ 9689985 w 11473195"/>
                <a:gd name="connsiteY82" fmla="*/ 163481 h 163481"/>
                <a:gd name="connsiteX83" fmla="*/ 9975991 w 11473195"/>
                <a:gd name="connsiteY83" fmla="*/ 163481 h 163481"/>
                <a:gd name="connsiteX84" fmla="*/ 10315898 w 11473195"/>
                <a:gd name="connsiteY84" fmla="*/ 163481 h 163481"/>
                <a:gd name="connsiteX85" fmla="*/ 10601904 w 11473195"/>
                <a:gd name="connsiteY85" fmla="*/ 163481 h 163481"/>
                <a:gd name="connsiteX86" fmla="*/ 10683802 w 11473195"/>
                <a:gd name="connsiteY86" fmla="*/ 163481 h 163481"/>
                <a:gd name="connsiteX87" fmla="*/ 11309715 w 11473195"/>
                <a:gd name="connsiteY87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473195" y="0"/>
                  </a:moveTo>
                  <a:lnTo>
                    <a:pt x="10683802" y="0"/>
                  </a:lnTo>
                  <a:lnTo>
                    <a:pt x="10601904" y="0"/>
                  </a:lnTo>
                  <a:lnTo>
                    <a:pt x="10479378" y="0"/>
                  </a:lnTo>
                  <a:lnTo>
                    <a:pt x="9812511" y="0"/>
                  </a:lnTo>
                  <a:lnTo>
                    <a:pt x="9689985" y="0"/>
                  </a:lnTo>
                  <a:lnTo>
                    <a:pt x="9608085" y="0"/>
                  </a:lnTo>
                  <a:lnTo>
                    <a:pt x="9220883" y="0"/>
                  </a:lnTo>
                  <a:lnTo>
                    <a:pt x="8818693" y="0"/>
                  </a:lnTo>
                  <a:lnTo>
                    <a:pt x="8431491" y="0"/>
                  </a:lnTo>
                  <a:lnTo>
                    <a:pt x="8349592" y="0"/>
                  </a:lnTo>
                  <a:lnTo>
                    <a:pt x="8227066" y="0"/>
                  </a:lnTo>
                  <a:lnTo>
                    <a:pt x="7560200" y="0"/>
                  </a:lnTo>
                  <a:lnTo>
                    <a:pt x="7437674" y="0"/>
                  </a:lnTo>
                  <a:lnTo>
                    <a:pt x="7355775" y="0"/>
                  </a:lnTo>
                  <a:lnTo>
                    <a:pt x="6968573" y="0"/>
                  </a:lnTo>
                  <a:lnTo>
                    <a:pt x="6566382" y="0"/>
                  </a:lnTo>
                  <a:lnTo>
                    <a:pt x="6179180" y="0"/>
                  </a:lnTo>
                  <a:lnTo>
                    <a:pt x="6097281" y="0"/>
                  </a:lnTo>
                  <a:lnTo>
                    <a:pt x="5974755" y="0"/>
                  </a:lnTo>
                  <a:lnTo>
                    <a:pt x="5307888" y="0"/>
                  </a:lnTo>
                  <a:lnTo>
                    <a:pt x="5185362" y="0"/>
                  </a:lnTo>
                  <a:lnTo>
                    <a:pt x="5103463" y="0"/>
                  </a:lnTo>
                  <a:lnTo>
                    <a:pt x="4716261" y="0"/>
                  </a:lnTo>
                  <a:lnTo>
                    <a:pt x="4314070" y="0"/>
                  </a:lnTo>
                  <a:lnTo>
                    <a:pt x="3926868" y="0"/>
                  </a:lnTo>
                  <a:lnTo>
                    <a:pt x="3912997" y="0"/>
                  </a:lnTo>
                  <a:lnTo>
                    <a:pt x="3844969" y="0"/>
                  </a:lnTo>
                  <a:lnTo>
                    <a:pt x="3722443" y="0"/>
                  </a:lnTo>
                  <a:lnTo>
                    <a:pt x="3123604" y="0"/>
                  </a:lnTo>
                  <a:lnTo>
                    <a:pt x="3055576" y="0"/>
                  </a:lnTo>
                  <a:lnTo>
                    <a:pt x="3041705" y="0"/>
                  </a:lnTo>
                  <a:lnTo>
                    <a:pt x="2933050" y="0"/>
                  </a:lnTo>
                  <a:lnTo>
                    <a:pt x="2851151" y="0"/>
                  </a:lnTo>
                  <a:lnTo>
                    <a:pt x="2654503" y="0"/>
                  </a:lnTo>
                  <a:lnTo>
                    <a:pt x="2252312" y="0"/>
                  </a:lnTo>
                  <a:lnTo>
                    <a:pt x="2061758" y="0"/>
                  </a:lnTo>
                  <a:lnTo>
                    <a:pt x="1865110" y="0"/>
                  </a:lnTo>
                  <a:lnTo>
                    <a:pt x="1783211" y="0"/>
                  </a:lnTo>
                  <a:lnTo>
                    <a:pt x="1660685" y="0"/>
                  </a:lnTo>
                  <a:lnTo>
                    <a:pt x="993818" y="0"/>
                  </a:lnTo>
                  <a:lnTo>
                    <a:pt x="871292" y="0"/>
                  </a:lnTo>
                  <a:lnTo>
                    <a:pt x="789393" y="0"/>
                  </a:lnTo>
                  <a:lnTo>
                    <a:pt x="0" y="0"/>
                  </a:lnTo>
                  <a:lnTo>
                    <a:pt x="163480" y="163481"/>
                  </a:lnTo>
                  <a:lnTo>
                    <a:pt x="789393" y="163481"/>
                  </a:lnTo>
                  <a:lnTo>
                    <a:pt x="871292" y="163481"/>
                  </a:lnTo>
                  <a:lnTo>
                    <a:pt x="1157298" y="163481"/>
                  </a:lnTo>
                  <a:lnTo>
                    <a:pt x="1497205" y="163481"/>
                  </a:lnTo>
                  <a:lnTo>
                    <a:pt x="1783211" y="163481"/>
                  </a:lnTo>
                  <a:lnTo>
                    <a:pt x="1865110" y="163481"/>
                  </a:lnTo>
                  <a:lnTo>
                    <a:pt x="2225238" y="163481"/>
                  </a:lnTo>
                  <a:lnTo>
                    <a:pt x="2415792" y="163481"/>
                  </a:lnTo>
                  <a:lnTo>
                    <a:pt x="2491023" y="163481"/>
                  </a:lnTo>
                  <a:lnTo>
                    <a:pt x="2851151" y="163481"/>
                  </a:lnTo>
                  <a:lnTo>
                    <a:pt x="2933050" y="163481"/>
                  </a:lnTo>
                  <a:lnTo>
                    <a:pt x="3041705" y="163481"/>
                  </a:lnTo>
                  <a:lnTo>
                    <a:pt x="3123604" y="163481"/>
                  </a:lnTo>
                  <a:lnTo>
                    <a:pt x="3219056" y="163481"/>
                  </a:lnTo>
                  <a:lnTo>
                    <a:pt x="3558963" y="163481"/>
                  </a:lnTo>
                  <a:lnTo>
                    <a:pt x="3749517" y="163481"/>
                  </a:lnTo>
                  <a:lnTo>
                    <a:pt x="3844969" y="163481"/>
                  </a:lnTo>
                  <a:lnTo>
                    <a:pt x="3926868" y="163481"/>
                  </a:lnTo>
                  <a:lnTo>
                    <a:pt x="4477550" y="163481"/>
                  </a:lnTo>
                  <a:lnTo>
                    <a:pt x="4552781" y="163481"/>
                  </a:lnTo>
                  <a:lnTo>
                    <a:pt x="5103463" y="163481"/>
                  </a:lnTo>
                  <a:lnTo>
                    <a:pt x="5185362" y="163481"/>
                  </a:lnTo>
                  <a:lnTo>
                    <a:pt x="5471368" y="163481"/>
                  </a:lnTo>
                  <a:lnTo>
                    <a:pt x="5811275" y="163481"/>
                  </a:lnTo>
                  <a:lnTo>
                    <a:pt x="6097281" y="163481"/>
                  </a:lnTo>
                  <a:lnTo>
                    <a:pt x="6179180" y="163481"/>
                  </a:lnTo>
                  <a:lnTo>
                    <a:pt x="6729862" y="163481"/>
                  </a:lnTo>
                  <a:lnTo>
                    <a:pt x="6805093" y="163481"/>
                  </a:lnTo>
                  <a:lnTo>
                    <a:pt x="7355775" y="163481"/>
                  </a:lnTo>
                  <a:lnTo>
                    <a:pt x="7437674" y="163481"/>
                  </a:lnTo>
                  <a:lnTo>
                    <a:pt x="7723679" y="163481"/>
                  </a:lnTo>
                  <a:lnTo>
                    <a:pt x="8063586" y="163481"/>
                  </a:lnTo>
                  <a:lnTo>
                    <a:pt x="8349592" y="163481"/>
                  </a:lnTo>
                  <a:lnTo>
                    <a:pt x="8431491" y="163481"/>
                  </a:lnTo>
                  <a:lnTo>
                    <a:pt x="8982173" y="163481"/>
                  </a:lnTo>
                  <a:lnTo>
                    <a:pt x="9057404" y="163481"/>
                  </a:lnTo>
                  <a:lnTo>
                    <a:pt x="9608085" y="163481"/>
                  </a:lnTo>
                  <a:lnTo>
                    <a:pt x="9689985" y="163481"/>
                  </a:lnTo>
                  <a:lnTo>
                    <a:pt x="9975991" y="163481"/>
                  </a:lnTo>
                  <a:lnTo>
                    <a:pt x="10315898" y="163481"/>
                  </a:lnTo>
                  <a:lnTo>
                    <a:pt x="10601904" y="163481"/>
                  </a:lnTo>
                  <a:lnTo>
                    <a:pt x="10683802" y="163481"/>
                  </a:lnTo>
                  <a:lnTo>
                    <a:pt x="11309715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16" name="Freeform: Shape 15" descr="Photo Frame">
              <a:extLst>
                <a:ext uri="{FF2B5EF4-FFF2-40B4-BE49-F238E27FC236}">
                  <a16:creationId xmlns:a16="http://schemas.microsoft.com/office/drawing/2014/main" id="{B84CD087-F919-46C4-AF54-0448373E9682}"/>
                </a:ext>
              </a:extLst>
            </p:cNvPr>
            <p:cNvSpPr/>
            <p:nvPr userDrawn="1"/>
          </p:nvSpPr>
          <p:spPr>
            <a:xfrm rot="5400000" flipH="1" flipV="1">
              <a:off x="-2247454" y="3507857"/>
              <a:ext cx="5378386" cy="163481"/>
            </a:xfrm>
            <a:custGeom>
              <a:avLst/>
              <a:gdLst>
                <a:gd name="connsiteX0" fmla="*/ 5378386 w 5378386"/>
                <a:gd name="connsiteY0" fmla="*/ 0 h 163481"/>
                <a:gd name="connsiteX1" fmla="*/ 5214904 w 5378386"/>
                <a:gd name="connsiteY1" fmla="*/ 163481 h 163481"/>
                <a:gd name="connsiteX2" fmla="*/ 4955069 w 5378386"/>
                <a:gd name="connsiteY2" fmla="*/ 163481 h 163481"/>
                <a:gd name="connsiteX3" fmla="*/ 4733145 w 5378386"/>
                <a:gd name="connsiteY3" fmla="*/ 163481 h 163481"/>
                <a:gd name="connsiteX4" fmla="*/ 4507092 w 5378386"/>
                <a:gd name="connsiteY4" fmla="*/ 163481 h 163481"/>
                <a:gd name="connsiteX5" fmla="*/ 4473310 w 5378386"/>
                <a:gd name="connsiteY5" fmla="*/ 163481 h 163481"/>
                <a:gd name="connsiteX6" fmla="*/ 4275461 w 5378386"/>
                <a:gd name="connsiteY6" fmla="*/ 163481 h 163481"/>
                <a:gd name="connsiteX7" fmla="*/ 4247257 w 5378386"/>
                <a:gd name="connsiteY7" fmla="*/ 163481 h 163481"/>
                <a:gd name="connsiteX8" fmla="*/ 4025333 w 5378386"/>
                <a:gd name="connsiteY8" fmla="*/ 163481 h 163481"/>
                <a:gd name="connsiteX9" fmla="*/ 4015625 w 5378386"/>
                <a:gd name="connsiteY9" fmla="*/ 163481 h 163481"/>
                <a:gd name="connsiteX10" fmla="*/ 3793702 w 5378386"/>
                <a:gd name="connsiteY10" fmla="*/ 163481 h 163481"/>
                <a:gd name="connsiteX11" fmla="*/ 3765498 w 5378386"/>
                <a:gd name="connsiteY11" fmla="*/ 163481 h 163481"/>
                <a:gd name="connsiteX12" fmla="*/ 3567648 w 5378386"/>
                <a:gd name="connsiteY12" fmla="*/ 163481 h 163481"/>
                <a:gd name="connsiteX13" fmla="*/ 3533866 w 5378386"/>
                <a:gd name="connsiteY13" fmla="*/ 163481 h 163481"/>
                <a:gd name="connsiteX14" fmla="*/ 3387936 w 5378386"/>
                <a:gd name="connsiteY14" fmla="*/ 163481 h 163481"/>
                <a:gd name="connsiteX15" fmla="*/ 3307812 w 5378386"/>
                <a:gd name="connsiteY15" fmla="*/ 163481 h 163481"/>
                <a:gd name="connsiteX16" fmla="*/ 3128101 w 5378386"/>
                <a:gd name="connsiteY16" fmla="*/ 163481 h 163481"/>
                <a:gd name="connsiteX17" fmla="*/ 3085889 w 5378386"/>
                <a:gd name="connsiteY17" fmla="*/ 163481 h 163481"/>
                <a:gd name="connsiteX18" fmla="*/ 2906177 w 5378386"/>
                <a:gd name="connsiteY18" fmla="*/ 163481 h 163481"/>
                <a:gd name="connsiteX19" fmla="*/ 2826053 w 5378386"/>
                <a:gd name="connsiteY19" fmla="*/ 163481 h 163481"/>
                <a:gd name="connsiteX20" fmla="*/ 2680124 w 5378386"/>
                <a:gd name="connsiteY20" fmla="*/ 163481 h 163481"/>
                <a:gd name="connsiteX21" fmla="*/ 2646342 w 5378386"/>
                <a:gd name="connsiteY21" fmla="*/ 163481 h 163481"/>
                <a:gd name="connsiteX22" fmla="*/ 2474836 w 5378386"/>
                <a:gd name="connsiteY22" fmla="*/ 163481 h 163481"/>
                <a:gd name="connsiteX23" fmla="*/ 2420288 w 5378386"/>
                <a:gd name="connsiteY23" fmla="*/ 163481 h 163481"/>
                <a:gd name="connsiteX24" fmla="*/ 2215001 w 5378386"/>
                <a:gd name="connsiteY24" fmla="*/ 163481 h 163481"/>
                <a:gd name="connsiteX25" fmla="*/ 2198365 w 5378386"/>
                <a:gd name="connsiteY25" fmla="*/ 163481 h 163481"/>
                <a:gd name="connsiteX26" fmla="*/ 1993077 w 5378386"/>
                <a:gd name="connsiteY26" fmla="*/ 163481 h 163481"/>
                <a:gd name="connsiteX27" fmla="*/ 1938529 w 5378386"/>
                <a:gd name="connsiteY27" fmla="*/ 163481 h 163481"/>
                <a:gd name="connsiteX28" fmla="*/ 1767024 w 5378386"/>
                <a:gd name="connsiteY28" fmla="*/ 163481 h 163481"/>
                <a:gd name="connsiteX29" fmla="*/ 1733242 w 5378386"/>
                <a:gd name="connsiteY29" fmla="*/ 163481 h 163481"/>
                <a:gd name="connsiteX30" fmla="*/ 1612888 w 5378386"/>
                <a:gd name="connsiteY30" fmla="*/ 163481 h 163481"/>
                <a:gd name="connsiteX31" fmla="*/ 1507188 w 5378386"/>
                <a:gd name="connsiteY31" fmla="*/ 163481 h 163481"/>
                <a:gd name="connsiteX32" fmla="*/ 1353053 w 5378386"/>
                <a:gd name="connsiteY32" fmla="*/ 163481 h 163481"/>
                <a:gd name="connsiteX33" fmla="*/ 1285265 w 5378386"/>
                <a:gd name="connsiteY33" fmla="*/ 163481 h 163481"/>
                <a:gd name="connsiteX34" fmla="*/ 1131129 w 5378386"/>
                <a:gd name="connsiteY34" fmla="*/ 163481 h 163481"/>
                <a:gd name="connsiteX35" fmla="*/ 1025429 w 5378386"/>
                <a:gd name="connsiteY35" fmla="*/ 163481 h 163481"/>
                <a:gd name="connsiteX36" fmla="*/ 905076 w 5378386"/>
                <a:gd name="connsiteY36" fmla="*/ 163481 h 163481"/>
                <a:gd name="connsiteX37" fmla="*/ 871294 w 5378386"/>
                <a:gd name="connsiteY37" fmla="*/ 163481 h 163481"/>
                <a:gd name="connsiteX38" fmla="*/ 645240 w 5378386"/>
                <a:gd name="connsiteY38" fmla="*/ 163481 h 163481"/>
                <a:gd name="connsiteX39" fmla="*/ 423317 w 5378386"/>
                <a:gd name="connsiteY39" fmla="*/ 163481 h 163481"/>
                <a:gd name="connsiteX40" fmla="*/ 163481 w 5378386"/>
                <a:gd name="connsiteY40" fmla="*/ 163481 h 163481"/>
                <a:gd name="connsiteX41" fmla="*/ 0 w 5378386"/>
                <a:gd name="connsiteY41" fmla="*/ 0 h 163481"/>
                <a:gd name="connsiteX42" fmla="*/ 423317 w 5378386"/>
                <a:gd name="connsiteY42" fmla="*/ 0 h 163481"/>
                <a:gd name="connsiteX43" fmla="*/ 481759 w 5378386"/>
                <a:gd name="connsiteY43" fmla="*/ 0 h 163481"/>
                <a:gd name="connsiteX44" fmla="*/ 861948 w 5378386"/>
                <a:gd name="connsiteY44" fmla="*/ 0 h 163481"/>
                <a:gd name="connsiteX45" fmla="*/ 871294 w 5378386"/>
                <a:gd name="connsiteY45" fmla="*/ 0 h 163481"/>
                <a:gd name="connsiteX46" fmla="*/ 905076 w 5378386"/>
                <a:gd name="connsiteY46" fmla="*/ 0 h 163481"/>
                <a:gd name="connsiteX47" fmla="*/ 1285265 w 5378386"/>
                <a:gd name="connsiteY47" fmla="*/ 0 h 163481"/>
                <a:gd name="connsiteX48" fmla="*/ 1294611 w 5378386"/>
                <a:gd name="connsiteY48" fmla="*/ 0 h 163481"/>
                <a:gd name="connsiteX49" fmla="*/ 1343707 w 5378386"/>
                <a:gd name="connsiteY49" fmla="*/ 0 h 163481"/>
                <a:gd name="connsiteX50" fmla="*/ 1353053 w 5378386"/>
                <a:gd name="connsiteY50" fmla="*/ 0 h 163481"/>
                <a:gd name="connsiteX51" fmla="*/ 1733242 w 5378386"/>
                <a:gd name="connsiteY51" fmla="*/ 0 h 163481"/>
                <a:gd name="connsiteX52" fmla="*/ 1767024 w 5378386"/>
                <a:gd name="connsiteY52" fmla="*/ 0 h 163481"/>
                <a:gd name="connsiteX53" fmla="*/ 1775048 w 5378386"/>
                <a:gd name="connsiteY53" fmla="*/ 0 h 163481"/>
                <a:gd name="connsiteX54" fmla="*/ 1776370 w 5378386"/>
                <a:gd name="connsiteY54" fmla="*/ 0 h 163481"/>
                <a:gd name="connsiteX55" fmla="*/ 2156559 w 5378386"/>
                <a:gd name="connsiteY55" fmla="*/ 0 h 163481"/>
                <a:gd name="connsiteX56" fmla="*/ 2198365 w 5378386"/>
                <a:gd name="connsiteY56" fmla="*/ 0 h 163481"/>
                <a:gd name="connsiteX57" fmla="*/ 2215001 w 5378386"/>
                <a:gd name="connsiteY57" fmla="*/ 0 h 163481"/>
                <a:gd name="connsiteX58" fmla="*/ 2256807 w 5378386"/>
                <a:gd name="connsiteY58" fmla="*/ 0 h 163481"/>
                <a:gd name="connsiteX59" fmla="*/ 2638318 w 5378386"/>
                <a:gd name="connsiteY59" fmla="*/ 0 h 163481"/>
                <a:gd name="connsiteX60" fmla="*/ 2646342 w 5378386"/>
                <a:gd name="connsiteY60" fmla="*/ 0 h 163481"/>
                <a:gd name="connsiteX61" fmla="*/ 2662572 w 5378386"/>
                <a:gd name="connsiteY61" fmla="*/ 0 h 163481"/>
                <a:gd name="connsiteX62" fmla="*/ 2680124 w 5378386"/>
                <a:gd name="connsiteY62" fmla="*/ 0 h 163481"/>
                <a:gd name="connsiteX63" fmla="*/ 3069659 w 5378386"/>
                <a:gd name="connsiteY63" fmla="*/ 0 h 163481"/>
                <a:gd name="connsiteX64" fmla="*/ 3085889 w 5378386"/>
                <a:gd name="connsiteY64" fmla="*/ 0 h 163481"/>
                <a:gd name="connsiteX65" fmla="*/ 3128101 w 5378386"/>
                <a:gd name="connsiteY65" fmla="*/ 0 h 163481"/>
                <a:gd name="connsiteX66" fmla="*/ 3144331 w 5378386"/>
                <a:gd name="connsiteY66" fmla="*/ 0 h 163481"/>
                <a:gd name="connsiteX67" fmla="*/ 3533866 w 5378386"/>
                <a:gd name="connsiteY67" fmla="*/ 0 h 163481"/>
                <a:gd name="connsiteX68" fmla="*/ 3551418 w 5378386"/>
                <a:gd name="connsiteY68" fmla="*/ 0 h 163481"/>
                <a:gd name="connsiteX69" fmla="*/ 3567648 w 5378386"/>
                <a:gd name="connsiteY69" fmla="*/ 0 h 163481"/>
                <a:gd name="connsiteX70" fmla="*/ 3602016 w 5378386"/>
                <a:gd name="connsiteY70" fmla="*/ 0 h 163481"/>
                <a:gd name="connsiteX71" fmla="*/ 3957183 w 5378386"/>
                <a:gd name="connsiteY71" fmla="*/ 0 h 163481"/>
                <a:gd name="connsiteX72" fmla="*/ 4015625 w 5378386"/>
                <a:gd name="connsiteY72" fmla="*/ 0 h 163481"/>
                <a:gd name="connsiteX73" fmla="*/ 4025333 w 5378386"/>
                <a:gd name="connsiteY73" fmla="*/ 0 h 163481"/>
                <a:gd name="connsiteX74" fmla="*/ 4083775 w 5378386"/>
                <a:gd name="connsiteY74" fmla="*/ 0 h 163481"/>
                <a:gd name="connsiteX75" fmla="*/ 4438942 w 5378386"/>
                <a:gd name="connsiteY75" fmla="*/ 0 h 163481"/>
                <a:gd name="connsiteX76" fmla="*/ 4473310 w 5378386"/>
                <a:gd name="connsiteY76" fmla="*/ 0 h 163481"/>
                <a:gd name="connsiteX77" fmla="*/ 4507092 w 5378386"/>
                <a:gd name="connsiteY77" fmla="*/ 0 h 163481"/>
                <a:gd name="connsiteX78" fmla="*/ 4896627 w 5378386"/>
                <a:gd name="connsiteY78" fmla="*/ 0 h 163481"/>
                <a:gd name="connsiteX79" fmla="*/ 4955069 w 5378386"/>
                <a:gd name="connsiteY79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5378386" y="0"/>
                  </a:moveTo>
                  <a:lnTo>
                    <a:pt x="5214904" y="163481"/>
                  </a:lnTo>
                  <a:lnTo>
                    <a:pt x="4955069" y="163481"/>
                  </a:lnTo>
                  <a:lnTo>
                    <a:pt x="4733145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275461" y="163481"/>
                  </a:lnTo>
                  <a:lnTo>
                    <a:pt x="4247257" y="163481"/>
                  </a:lnTo>
                  <a:lnTo>
                    <a:pt x="4025333" y="163481"/>
                  </a:lnTo>
                  <a:lnTo>
                    <a:pt x="4015625" y="163481"/>
                  </a:lnTo>
                  <a:lnTo>
                    <a:pt x="3793702" y="163481"/>
                  </a:lnTo>
                  <a:lnTo>
                    <a:pt x="3765498" y="163481"/>
                  </a:lnTo>
                  <a:lnTo>
                    <a:pt x="3567648" y="163481"/>
                  </a:lnTo>
                  <a:lnTo>
                    <a:pt x="3533866" y="163481"/>
                  </a:lnTo>
                  <a:lnTo>
                    <a:pt x="3387936" y="163481"/>
                  </a:lnTo>
                  <a:lnTo>
                    <a:pt x="3307812" y="163481"/>
                  </a:lnTo>
                  <a:lnTo>
                    <a:pt x="3128101" y="163481"/>
                  </a:lnTo>
                  <a:lnTo>
                    <a:pt x="3085889" y="163481"/>
                  </a:lnTo>
                  <a:lnTo>
                    <a:pt x="2906177" y="163481"/>
                  </a:lnTo>
                  <a:lnTo>
                    <a:pt x="2826053" y="163481"/>
                  </a:lnTo>
                  <a:lnTo>
                    <a:pt x="2680124" y="163481"/>
                  </a:lnTo>
                  <a:lnTo>
                    <a:pt x="2646342" y="163481"/>
                  </a:lnTo>
                  <a:lnTo>
                    <a:pt x="2474836" y="163481"/>
                  </a:lnTo>
                  <a:lnTo>
                    <a:pt x="2420288" y="163481"/>
                  </a:lnTo>
                  <a:lnTo>
                    <a:pt x="2215001" y="163481"/>
                  </a:lnTo>
                  <a:lnTo>
                    <a:pt x="2198365" y="163481"/>
                  </a:lnTo>
                  <a:lnTo>
                    <a:pt x="1993077" y="163481"/>
                  </a:lnTo>
                  <a:lnTo>
                    <a:pt x="1938529" y="163481"/>
                  </a:lnTo>
                  <a:lnTo>
                    <a:pt x="1767024" y="163481"/>
                  </a:lnTo>
                  <a:lnTo>
                    <a:pt x="1733242" y="163481"/>
                  </a:lnTo>
                  <a:lnTo>
                    <a:pt x="1612888" y="163481"/>
                  </a:lnTo>
                  <a:lnTo>
                    <a:pt x="1507188" y="163481"/>
                  </a:lnTo>
                  <a:lnTo>
                    <a:pt x="1353053" y="163481"/>
                  </a:lnTo>
                  <a:lnTo>
                    <a:pt x="1285265" y="163481"/>
                  </a:lnTo>
                  <a:lnTo>
                    <a:pt x="1131129" y="163481"/>
                  </a:lnTo>
                  <a:lnTo>
                    <a:pt x="1025429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0" y="163481"/>
                  </a:lnTo>
                  <a:lnTo>
                    <a:pt x="423317" y="163481"/>
                  </a:lnTo>
                  <a:lnTo>
                    <a:pt x="163481" y="163481"/>
                  </a:lnTo>
                  <a:lnTo>
                    <a:pt x="0" y="0"/>
                  </a:lnTo>
                  <a:lnTo>
                    <a:pt x="423317" y="0"/>
                  </a:lnTo>
                  <a:lnTo>
                    <a:pt x="481759" y="0"/>
                  </a:lnTo>
                  <a:lnTo>
                    <a:pt x="861948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1285265" y="0"/>
                  </a:lnTo>
                  <a:lnTo>
                    <a:pt x="1294611" y="0"/>
                  </a:lnTo>
                  <a:lnTo>
                    <a:pt x="1343707" y="0"/>
                  </a:lnTo>
                  <a:lnTo>
                    <a:pt x="1353053" y="0"/>
                  </a:lnTo>
                  <a:lnTo>
                    <a:pt x="1733242" y="0"/>
                  </a:lnTo>
                  <a:lnTo>
                    <a:pt x="1767024" y="0"/>
                  </a:lnTo>
                  <a:lnTo>
                    <a:pt x="1775048" y="0"/>
                  </a:lnTo>
                  <a:lnTo>
                    <a:pt x="1776370" y="0"/>
                  </a:lnTo>
                  <a:lnTo>
                    <a:pt x="2156559" y="0"/>
                  </a:lnTo>
                  <a:lnTo>
                    <a:pt x="2198365" y="0"/>
                  </a:lnTo>
                  <a:lnTo>
                    <a:pt x="2215001" y="0"/>
                  </a:lnTo>
                  <a:lnTo>
                    <a:pt x="2256807" y="0"/>
                  </a:lnTo>
                  <a:lnTo>
                    <a:pt x="2638318" y="0"/>
                  </a:lnTo>
                  <a:lnTo>
                    <a:pt x="2646342" y="0"/>
                  </a:lnTo>
                  <a:lnTo>
                    <a:pt x="2662572" y="0"/>
                  </a:lnTo>
                  <a:lnTo>
                    <a:pt x="2680124" y="0"/>
                  </a:lnTo>
                  <a:lnTo>
                    <a:pt x="3069659" y="0"/>
                  </a:lnTo>
                  <a:lnTo>
                    <a:pt x="3085889" y="0"/>
                  </a:lnTo>
                  <a:lnTo>
                    <a:pt x="3128101" y="0"/>
                  </a:lnTo>
                  <a:lnTo>
                    <a:pt x="3144331" y="0"/>
                  </a:lnTo>
                  <a:lnTo>
                    <a:pt x="3533866" y="0"/>
                  </a:lnTo>
                  <a:lnTo>
                    <a:pt x="3551418" y="0"/>
                  </a:lnTo>
                  <a:lnTo>
                    <a:pt x="3567648" y="0"/>
                  </a:lnTo>
                  <a:lnTo>
                    <a:pt x="3602016" y="0"/>
                  </a:lnTo>
                  <a:lnTo>
                    <a:pt x="3957183" y="0"/>
                  </a:lnTo>
                  <a:lnTo>
                    <a:pt x="4015625" y="0"/>
                  </a:lnTo>
                  <a:lnTo>
                    <a:pt x="4025333" y="0"/>
                  </a:lnTo>
                  <a:lnTo>
                    <a:pt x="4083775" y="0"/>
                  </a:lnTo>
                  <a:lnTo>
                    <a:pt x="4438942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896627" y="0"/>
                  </a:lnTo>
                  <a:lnTo>
                    <a:pt x="4955069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7" name="Freeform: Shape 16" descr="Photo Frame">
              <a:extLst>
                <a:ext uri="{FF2B5EF4-FFF2-40B4-BE49-F238E27FC236}">
                  <a16:creationId xmlns:a16="http://schemas.microsoft.com/office/drawing/2014/main" id="{30A724D7-AACC-4453-A736-CD3454825200}"/>
                </a:ext>
              </a:extLst>
            </p:cNvPr>
            <p:cNvSpPr/>
            <p:nvPr userDrawn="1"/>
          </p:nvSpPr>
          <p:spPr>
            <a:xfrm rot="5400000">
              <a:off x="9062264" y="3507857"/>
              <a:ext cx="5378386" cy="163481"/>
            </a:xfrm>
            <a:custGeom>
              <a:avLst/>
              <a:gdLst>
                <a:gd name="connsiteX0" fmla="*/ 0 w 5378386"/>
                <a:gd name="connsiteY0" fmla="*/ 0 h 163481"/>
                <a:gd name="connsiteX1" fmla="*/ 423317 w 5378386"/>
                <a:gd name="connsiteY1" fmla="*/ 0 h 163481"/>
                <a:gd name="connsiteX2" fmla="*/ 481759 w 5378386"/>
                <a:gd name="connsiteY2" fmla="*/ 0 h 163481"/>
                <a:gd name="connsiteX3" fmla="*/ 871294 w 5378386"/>
                <a:gd name="connsiteY3" fmla="*/ 0 h 163481"/>
                <a:gd name="connsiteX4" fmla="*/ 905076 w 5378386"/>
                <a:gd name="connsiteY4" fmla="*/ 0 h 163481"/>
                <a:gd name="connsiteX5" fmla="*/ 939444 w 5378386"/>
                <a:gd name="connsiteY5" fmla="*/ 0 h 163481"/>
                <a:gd name="connsiteX6" fmla="*/ 1294611 w 5378386"/>
                <a:gd name="connsiteY6" fmla="*/ 0 h 163481"/>
                <a:gd name="connsiteX7" fmla="*/ 1353053 w 5378386"/>
                <a:gd name="connsiteY7" fmla="*/ 0 h 163481"/>
                <a:gd name="connsiteX8" fmla="*/ 1362761 w 5378386"/>
                <a:gd name="connsiteY8" fmla="*/ 0 h 163481"/>
                <a:gd name="connsiteX9" fmla="*/ 1421203 w 5378386"/>
                <a:gd name="connsiteY9" fmla="*/ 0 h 163481"/>
                <a:gd name="connsiteX10" fmla="*/ 1776370 w 5378386"/>
                <a:gd name="connsiteY10" fmla="*/ 0 h 163481"/>
                <a:gd name="connsiteX11" fmla="*/ 1810738 w 5378386"/>
                <a:gd name="connsiteY11" fmla="*/ 0 h 163481"/>
                <a:gd name="connsiteX12" fmla="*/ 1826968 w 5378386"/>
                <a:gd name="connsiteY12" fmla="*/ 0 h 163481"/>
                <a:gd name="connsiteX13" fmla="*/ 1844520 w 5378386"/>
                <a:gd name="connsiteY13" fmla="*/ 0 h 163481"/>
                <a:gd name="connsiteX14" fmla="*/ 2234055 w 5378386"/>
                <a:gd name="connsiteY14" fmla="*/ 0 h 163481"/>
                <a:gd name="connsiteX15" fmla="*/ 2250285 w 5378386"/>
                <a:gd name="connsiteY15" fmla="*/ 0 h 163481"/>
                <a:gd name="connsiteX16" fmla="*/ 2292497 w 5378386"/>
                <a:gd name="connsiteY16" fmla="*/ 0 h 163481"/>
                <a:gd name="connsiteX17" fmla="*/ 2308727 w 5378386"/>
                <a:gd name="connsiteY17" fmla="*/ 0 h 163481"/>
                <a:gd name="connsiteX18" fmla="*/ 2698262 w 5378386"/>
                <a:gd name="connsiteY18" fmla="*/ 0 h 163481"/>
                <a:gd name="connsiteX19" fmla="*/ 2715814 w 5378386"/>
                <a:gd name="connsiteY19" fmla="*/ 0 h 163481"/>
                <a:gd name="connsiteX20" fmla="*/ 2732044 w 5378386"/>
                <a:gd name="connsiteY20" fmla="*/ 0 h 163481"/>
                <a:gd name="connsiteX21" fmla="*/ 2740068 w 5378386"/>
                <a:gd name="connsiteY21" fmla="*/ 0 h 163481"/>
                <a:gd name="connsiteX22" fmla="*/ 3121579 w 5378386"/>
                <a:gd name="connsiteY22" fmla="*/ 0 h 163481"/>
                <a:gd name="connsiteX23" fmla="*/ 3163385 w 5378386"/>
                <a:gd name="connsiteY23" fmla="*/ 0 h 163481"/>
                <a:gd name="connsiteX24" fmla="*/ 3180021 w 5378386"/>
                <a:gd name="connsiteY24" fmla="*/ 0 h 163481"/>
                <a:gd name="connsiteX25" fmla="*/ 3221827 w 5378386"/>
                <a:gd name="connsiteY25" fmla="*/ 0 h 163481"/>
                <a:gd name="connsiteX26" fmla="*/ 3602016 w 5378386"/>
                <a:gd name="connsiteY26" fmla="*/ 0 h 163481"/>
                <a:gd name="connsiteX27" fmla="*/ 3603338 w 5378386"/>
                <a:gd name="connsiteY27" fmla="*/ 0 h 163481"/>
                <a:gd name="connsiteX28" fmla="*/ 3611362 w 5378386"/>
                <a:gd name="connsiteY28" fmla="*/ 0 h 163481"/>
                <a:gd name="connsiteX29" fmla="*/ 3645144 w 5378386"/>
                <a:gd name="connsiteY29" fmla="*/ 0 h 163481"/>
                <a:gd name="connsiteX30" fmla="*/ 4025333 w 5378386"/>
                <a:gd name="connsiteY30" fmla="*/ 0 h 163481"/>
                <a:gd name="connsiteX31" fmla="*/ 4034679 w 5378386"/>
                <a:gd name="connsiteY31" fmla="*/ 0 h 163481"/>
                <a:gd name="connsiteX32" fmla="*/ 4083775 w 5378386"/>
                <a:gd name="connsiteY32" fmla="*/ 0 h 163481"/>
                <a:gd name="connsiteX33" fmla="*/ 4093121 w 5378386"/>
                <a:gd name="connsiteY33" fmla="*/ 0 h 163481"/>
                <a:gd name="connsiteX34" fmla="*/ 4473310 w 5378386"/>
                <a:gd name="connsiteY34" fmla="*/ 0 h 163481"/>
                <a:gd name="connsiteX35" fmla="*/ 4507092 w 5378386"/>
                <a:gd name="connsiteY35" fmla="*/ 0 h 163481"/>
                <a:gd name="connsiteX36" fmla="*/ 4516438 w 5378386"/>
                <a:gd name="connsiteY36" fmla="*/ 0 h 163481"/>
                <a:gd name="connsiteX37" fmla="*/ 4896627 w 5378386"/>
                <a:gd name="connsiteY37" fmla="*/ 0 h 163481"/>
                <a:gd name="connsiteX38" fmla="*/ 4955069 w 5378386"/>
                <a:gd name="connsiteY38" fmla="*/ 0 h 163481"/>
                <a:gd name="connsiteX39" fmla="*/ 5378386 w 5378386"/>
                <a:gd name="connsiteY39" fmla="*/ 0 h 163481"/>
                <a:gd name="connsiteX40" fmla="*/ 5214905 w 5378386"/>
                <a:gd name="connsiteY40" fmla="*/ 163481 h 163481"/>
                <a:gd name="connsiteX41" fmla="*/ 4955069 w 5378386"/>
                <a:gd name="connsiteY41" fmla="*/ 163481 h 163481"/>
                <a:gd name="connsiteX42" fmla="*/ 4733146 w 5378386"/>
                <a:gd name="connsiteY42" fmla="*/ 163481 h 163481"/>
                <a:gd name="connsiteX43" fmla="*/ 4507092 w 5378386"/>
                <a:gd name="connsiteY43" fmla="*/ 163481 h 163481"/>
                <a:gd name="connsiteX44" fmla="*/ 4473310 w 5378386"/>
                <a:gd name="connsiteY44" fmla="*/ 163481 h 163481"/>
                <a:gd name="connsiteX45" fmla="*/ 4352957 w 5378386"/>
                <a:gd name="connsiteY45" fmla="*/ 163481 h 163481"/>
                <a:gd name="connsiteX46" fmla="*/ 4247257 w 5378386"/>
                <a:gd name="connsiteY46" fmla="*/ 163481 h 163481"/>
                <a:gd name="connsiteX47" fmla="*/ 4093121 w 5378386"/>
                <a:gd name="connsiteY47" fmla="*/ 163481 h 163481"/>
                <a:gd name="connsiteX48" fmla="*/ 4025333 w 5378386"/>
                <a:gd name="connsiteY48" fmla="*/ 163481 h 163481"/>
                <a:gd name="connsiteX49" fmla="*/ 3871198 w 5378386"/>
                <a:gd name="connsiteY49" fmla="*/ 163481 h 163481"/>
                <a:gd name="connsiteX50" fmla="*/ 3765498 w 5378386"/>
                <a:gd name="connsiteY50" fmla="*/ 163481 h 163481"/>
                <a:gd name="connsiteX51" fmla="*/ 3645144 w 5378386"/>
                <a:gd name="connsiteY51" fmla="*/ 163481 h 163481"/>
                <a:gd name="connsiteX52" fmla="*/ 3611362 w 5378386"/>
                <a:gd name="connsiteY52" fmla="*/ 163481 h 163481"/>
                <a:gd name="connsiteX53" fmla="*/ 3439857 w 5378386"/>
                <a:gd name="connsiteY53" fmla="*/ 163481 h 163481"/>
                <a:gd name="connsiteX54" fmla="*/ 3385309 w 5378386"/>
                <a:gd name="connsiteY54" fmla="*/ 163481 h 163481"/>
                <a:gd name="connsiteX55" fmla="*/ 3180021 w 5378386"/>
                <a:gd name="connsiteY55" fmla="*/ 163481 h 163481"/>
                <a:gd name="connsiteX56" fmla="*/ 3163385 w 5378386"/>
                <a:gd name="connsiteY56" fmla="*/ 163481 h 163481"/>
                <a:gd name="connsiteX57" fmla="*/ 2958098 w 5378386"/>
                <a:gd name="connsiteY57" fmla="*/ 163481 h 163481"/>
                <a:gd name="connsiteX58" fmla="*/ 2903550 w 5378386"/>
                <a:gd name="connsiteY58" fmla="*/ 163481 h 163481"/>
                <a:gd name="connsiteX59" fmla="*/ 2732044 w 5378386"/>
                <a:gd name="connsiteY59" fmla="*/ 163481 h 163481"/>
                <a:gd name="connsiteX60" fmla="*/ 2698262 w 5378386"/>
                <a:gd name="connsiteY60" fmla="*/ 163481 h 163481"/>
                <a:gd name="connsiteX61" fmla="*/ 2552333 w 5378386"/>
                <a:gd name="connsiteY61" fmla="*/ 163481 h 163481"/>
                <a:gd name="connsiteX62" fmla="*/ 2472209 w 5378386"/>
                <a:gd name="connsiteY62" fmla="*/ 163481 h 163481"/>
                <a:gd name="connsiteX63" fmla="*/ 2292497 w 5378386"/>
                <a:gd name="connsiteY63" fmla="*/ 163481 h 163481"/>
                <a:gd name="connsiteX64" fmla="*/ 2250285 w 5378386"/>
                <a:gd name="connsiteY64" fmla="*/ 163481 h 163481"/>
                <a:gd name="connsiteX65" fmla="*/ 2070574 w 5378386"/>
                <a:gd name="connsiteY65" fmla="*/ 163481 h 163481"/>
                <a:gd name="connsiteX66" fmla="*/ 1990450 w 5378386"/>
                <a:gd name="connsiteY66" fmla="*/ 163481 h 163481"/>
                <a:gd name="connsiteX67" fmla="*/ 1844520 w 5378386"/>
                <a:gd name="connsiteY67" fmla="*/ 163481 h 163481"/>
                <a:gd name="connsiteX68" fmla="*/ 1810738 w 5378386"/>
                <a:gd name="connsiteY68" fmla="*/ 163481 h 163481"/>
                <a:gd name="connsiteX69" fmla="*/ 1612889 w 5378386"/>
                <a:gd name="connsiteY69" fmla="*/ 163481 h 163481"/>
                <a:gd name="connsiteX70" fmla="*/ 1584685 w 5378386"/>
                <a:gd name="connsiteY70" fmla="*/ 163481 h 163481"/>
                <a:gd name="connsiteX71" fmla="*/ 1362761 w 5378386"/>
                <a:gd name="connsiteY71" fmla="*/ 163481 h 163481"/>
                <a:gd name="connsiteX72" fmla="*/ 1353053 w 5378386"/>
                <a:gd name="connsiteY72" fmla="*/ 163481 h 163481"/>
                <a:gd name="connsiteX73" fmla="*/ 1131130 w 5378386"/>
                <a:gd name="connsiteY73" fmla="*/ 163481 h 163481"/>
                <a:gd name="connsiteX74" fmla="*/ 1102926 w 5378386"/>
                <a:gd name="connsiteY74" fmla="*/ 163481 h 163481"/>
                <a:gd name="connsiteX75" fmla="*/ 905076 w 5378386"/>
                <a:gd name="connsiteY75" fmla="*/ 163481 h 163481"/>
                <a:gd name="connsiteX76" fmla="*/ 871294 w 5378386"/>
                <a:gd name="connsiteY76" fmla="*/ 163481 h 163481"/>
                <a:gd name="connsiteX77" fmla="*/ 645241 w 5378386"/>
                <a:gd name="connsiteY77" fmla="*/ 163481 h 163481"/>
                <a:gd name="connsiteX78" fmla="*/ 423317 w 5378386"/>
                <a:gd name="connsiteY78" fmla="*/ 163481 h 163481"/>
                <a:gd name="connsiteX79" fmla="*/ 163482 w 5378386"/>
                <a:gd name="connsiteY79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0" y="0"/>
                  </a:moveTo>
                  <a:lnTo>
                    <a:pt x="423317" y="0"/>
                  </a:lnTo>
                  <a:lnTo>
                    <a:pt x="481759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939444" y="0"/>
                  </a:lnTo>
                  <a:lnTo>
                    <a:pt x="1294611" y="0"/>
                  </a:lnTo>
                  <a:lnTo>
                    <a:pt x="1353053" y="0"/>
                  </a:lnTo>
                  <a:lnTo>
                    <a:pt x="1362761" y="0"/>
                  </a:lnTo>
                  <a:lnTo>
                    <a:pt x="1421203" y="0"/>
                  </a:lnTo>
                  <a:lnTo>
                    <a:pt x="1776370" y="0"/>
                  </a:lnTo>
                  <a:lnTo>
                    <a:pt x="1810738" y="0"/>
                  </a:lnTo>
                  <a:lnTo>
                    <a:pt x="1826968" y="0"/>
                  </a:lnTo>
                  <a:lnTo>
                    <a:pt x="1844520" y="0"/>
                  </a:lnTo>
                  <a:lnTo>
                    <a:pt x="2234055" y="0"/>
                  </a:lnTo>
                  <a:lnTo>
                    <a:pt x="2250285" y="0"/>
                  </a:lnTo>
                  <a:lnTo>
                    <a:pt x="2292497" y="0"/>
                  </a:lnTo>
                  <a:lnTo>
                    <a:pt x="2308727" y="0"/>
                  </a:lnTo>
                  <a:lnTo>
                    <a:pt x="2698262" y="0"/>
                  </a:lnTo>
                  <a:lnTo>
                    <a:pt x="2715814" y="0"/>
                  </a:lnTo>
                  <a:lnTo>
                    <a:pt x="2732044" y="0"/>
                  </a:lnTo>
                  <a:lnTo>
                    <a:pt x="2740068" y="0"/>
                  </a:lnTo>
                  <a:lnTo>
                    <a:pt x="3121579" y="0"/>
                  </a:lnTo>
                  <a:lnTo>
                    <a:pt x="3163385" y="0"/>
                  </a:lnTo>
                  <a:lnTo>
                    <a:pt x="3180021" y="0"/>
                  </a:lnTo>
                  <a:lnTo>
                    <a:pt x="3221827" y="0"/>
                  </a:lnTo>
                  <a:lnTo>
                    <a:pt x="3602016" y="0"/>
                  </a:lnTo>
                  <a:lnTo>
                    <a:pt x="3603338" y="0"/>
                  </a:lnTo>
                  <a:lnTo>
                    <a:pt x="3611362" y="0"/>
                  </a:lnTo>
                  <a:lnTo>
                    <a:pt x="3645144" y="0"/>
                  </a:lnTo>
                  <a:lnTo>
                    <a:pt x="4025333" y="0"/>
                  </a:lnTo>
                  <a:lnTo>
                    <a:pt x="4034679" y="0"/>
                  </a:lnTo>
                  <a:lnTo>
                    <a:pt x="4083775" y="0"/>
                  </a:lnTo>
                  <a:lnTo>
                    <a:pt x="4093121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516438" y="0"/>
                  </a:lnTo>
                  <a:lnTo>
                    <a:pt x="4896627" y="0"/>
                  </a:lnTo>
                  <a:lnTo>
                    <a:pt x="4955069" y="0"/>
                  </a:lnTo>
                  <a:lnTo>
                    <a:pt x="5378386" y="0"/>
                  </a:lnTo>
                  <a:lnTo>
                    <a:pt x="5214905" y="163481"/>
                  </a:lnTo>
                  <a:lnTo>
                    <a:pt x="4955069" y="163481"/>
                  </a:lnTo>
                  <a:lnTo>
                    <a:pt x="4733146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352957" y="163481"/>
                  </a:lnTo>
                  <a:lnTo>
                    <a:pt x="4247257" y="163481"/>
                  </a:lnTo>
                  <a:lnTo>
                    <a:pt x="4093121" y="163481"/>
                  </a:lnTo>
                  <a:lnTo>
                    <a:pt x="4025333" y="163481"/>
                  </a:lnTo>
                  <a:lnTo>
                    <a:pt x="3871198" y="163481"/>
                  </a:lnTo>
                  <a:lnTo>
                    <a:pt x="3765498" y="163481"/>
                  </a:lnTo>
                  <a:lnTo>
                    <a:pt x="3645144" y="163481"/>
                  </a:lnTo>
                  <a:lnTo>
                    <a:pt x="3611362" y="163481"/>
                  </a:lnTo>
                  <a:lnTo>
                    <a:pt x="3439857" y="163481"/>
                  </a:lnTo>
                  <a:lnTo>
                    <a:pt x="3385309" y="163481"/>
                  </a:lnTo>
                  <a:lnTo>
                    <a:pt x="3180021" y="163481"/>
                  </a:lnTo>
                  <a:lnTo>
                    <a:pt x="3163385" y="163481"/>
                  </a:lnTo>
                  <a:lnTo>
                    <a:pt x="2958098" y="163481"/>
                  </a:lnTo>
                  <a:lnTo>
                    <a:pt x="2903550" y="163481"/>
                  </a:lnTo>
                  <a:lnTo>
                    <a:pt x="2732044" y="163481"/>
                  </a:lnTo>
                  <a:lnTo>
                    <a:pt x="2698262" y="163481"/>
                  </a:lnTo>
                  <a:lnTo>
                    <a:pt x="2552333" y="163481"/>
                  </a:lnTo>
                  <a:lnTo>
                    <a:pt x="2472209" y="163481"/>
                  </a:lnTo>
                  <a:lnTo>
                    <a:pt x="2292497" y="163481"/>
                  </a:lnTo>
                  <a:lnTo>
                    <a:pt x="2250285" y="163481"/>
                  </a:lnTo>
                  <a:lnTo>
                    <a:pt x="2070574" y="163481"/>
                  </a:lnTo>
                  <a:lnTo>
                    <a:pt x="1990450" y="163481"/>
                  </a:lnTo>
                  <a:lnTo>
                    <a:pt x="1844520" y="163481"/>
                  </a:lnTo>
                  <a:lnTo>
                    <a:pt x="1810738" y="163481"/>
                  </a:lnTo>
                  <a:lnTo>
                    <a:pt x="1612889" y="163481"/>
                  </a:lnTo>
                  <a:lnTo>
                    <a:pt x="1584685" y="163481"/>
                  </a:lnTo>
                  <a:lnTo>
                    <a:pt x="1362761" y="163481"/>
                  </a:lnTo>
                  <a:lnTo>
                    <a:pt x="1353053" y="163481"/>
                  </a:lnTo>
                  <a:lnTo>
                    <a:pt x="1131130" y="163481"/>
                  </a:lnTo>
                  <a:lnTo>
                    <a:pt x="1102926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1" y="163481"/>
                  </a:lnTo>
                  <a:lnTo>
                    <a:pt x="423317" y="163481"/>
                  </a:lnTo>
                  <a:lnTo>
                    <a:pt x="163482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8" name="Picture Placeholder 106" descr="Picture Placeholder">
            <a:extLst>
              <a:ext uri="{FF2B5EF4-FFF2-40B4-BE49-F238E27FC236}">
                <a16:creationId xmlns:a16="http://schemas.microsoft.com/office/drawing/2014/main" id="{68E7E512-4CF5-4A5F-B42C-EAC1E61D59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6558" y="1874408"/>
            <a:ext cx="10160070" cy="4039596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7047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E67802-B449-4D05-82E5-0722F6ACE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Your Title</a:t>
            </a:r>
          </a:p>
        </p:txBody>
      </p:sp>
      <p:grpSp>
        <p:nvGrpSpPr>
          <p:cNvPr id="11" name="Group 10" descr="Photo Frame">
            <a:extLst>
              <a:ext uri="{FF2B5EF4-FFF2-40B4-BE49-F238E27FC236}">
                <a16:creationId xmlns:a16="http://schemas.microsoft.com/office/drawing/2014/main" id="{B9BAD681-1D75-4F07-B407-41D76814CB37}"/>
              </a:ext>
            </a:extLst>
          </p:cNvPr>
          <p:cNvGrpSpPr/>
          <p:nvPr userDrawn="1"/>
        </p:nvGrpSpPr>
        <p:grpSpPr>
          <a:xfrm>
            <a:off x="359998" y="1205205"/>
            <a:ext cx="11473200" cy="5378386"/>
            <a:chOff x="359998" y="900405"/>
            <a:chExt cx="11473200" cy="5378386"/>
          </a:xfrm>
        </p:grpSpPr>
        <p:sp>
          <p:nvSpPr>
            <p:cNvPr id="12" name="Rectangle 11" descr="Photo Frame">
              <a:extLst>
                <a:ext uri="{FF2B5EF4-FFF2-40B4-BE49-F238E27FC236}">
                  <a16:creationId xmlns:a16="http://schemas.microsoft.com/office/drawing/2014/main" id="{F2F152E0-326A-4F0B-B942-F341D18859E2}"/>
                </a:ext>
              </a:extLst>
            </p:cNvPr>
            <p:cNvSpPr/>
            <p:nvPr/>
          </p:nvSpPr>
          <p:spPr>
            <a:xfrm rot="10800000">
              <a:off x="359999" y="900406"/>
              <a:ext cx="11473199" cy="53783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Freeform: Shape 12" descr="Photo Frame">
              <a:extLst>
                <a:ext uri="{FF2B5EF4-FFF2-40B4-BE49-F238E27FC236}">
                  <a16:creationId xmlns:a16="http://schemas.microsoft.com/office/drawing/2014/main" id="{3B8D0FE8-40C9-4B34-B1C1-0AC101264E42}"/>
                </a:ext>
              </a:extLst>
            </p:cNvPr>
            <p:cNvSpPr>
              <a:spLocks/>
            </p:cNvSpPr>
            <p:nvPr/>
          </p:nvSpPr>
          <p:spPr>
            <a:xfrm rot="10800000">
              <a:off x="523474" y="1063888"/>
              <a:ext cx="11146239" cy="5051038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3200000" scaled="0"/>
            </a:gradFill>
            <a:ln>
              <a:noFill/>
            </a:ln>
            <a:effectLst>
              <a:innerShdw blurRad="63500" dist="50800" dir="81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4" name="Freeform: Shape 13" descr="Photo Frame">
              <a:extLst>
                <a:ext uri="{FF2B5EF4-FFF2-40B4-BE49-F238E27FC236}">
                  <a16:creationId xmlns:a16="http://schemas.microsoft.com/office/drawing/2014/main" id="{0E836DF0-655E-43FF-9CF3-7F82F36630A7}"/>
                </a:ext>
              </a:extLst>
            </p:cNvPr>
            <p:cNvSpPr/>
            <p:nvPr userDrawn="1"/>
          </p:nvSpPr>
          <p:spPr>
            <a:xfrm rot="10800000">
              <a:off x="360002" y="6115309"/>
              <a:ext cx="11473195" cy="163481"/>
            </a:xfrm>
            <a:custGeom>
              <a:avLst/>
              <a:gdLst>
                <a:gd name="connsiteX0" fmla="*/ 11309715 w 11473195"/>
                <a:gd name="connsiteY0" fmla="*/ 163481 h 163481"/>
                <a:gd name="connsiteX1" fmla="*/ 10683802 w 11473195"/>
                <a:gd name="connsiteY1" fmla="*/ 163481 h 163481"/>
                <a:gd name="connsiteX2" fmla="*/ 10601904 w 11473195"/>
                <a:gd name="connsiteY2" fmla="*/ 163481 h 163481"/>
                <a:gd name="connsiteX3" fmla="*/ 10315898 w 11473195"/>
                <a:gd name="connsiteY3" fmla="*/ 163481 h 163481"/>
                <a:gd name="connsiteX4" fmla="*/ 9975990 w 11473195"/>
                <a:gd name="connsiteY4" fmla="*/ 163481 h 163481"/>
                <a:gd name="connsiteX5" fmla="*/ 9689985 w 11473195"/>
                <a:gd name="connsiteY5" fmla="*/ 163481 h 163481"/>
                <a:gd name="connsiteX6" fmla="*/ 9608085 w 11473195"/>
                <a:gd name="connsiteY6" fmla="*/ 163481 h 163481"/>
                <a:gd name="connsiteX7" fmla="*/ 9057404 w 11473195"/>
                <a:gd name="connsiteY7" fmla="*/ 163481 h 163481"/>
                <a:gd name="connsiteX8" fmla="*/ 8982173 w 11473195"/>
                <a:gd name="connsiteY8" fmla="*/ 163481 h 163481"/>
                <a:gd name="connsiteX9" fmla="*/ 8431491 w 11473195"/>
                <a:gd name="connsiteY9" fmla="*/ 163481 h 163481"/>
                <a:gd name="connsiteX10" fmla="*/ 8349592 w 11473195"/>
                <a:gd name="connsiteY10" fmla="*/ 163481 h 163481"/>
                <a:gd name="connsiteX11" fmla="*/ 8063586 w 11473195"/>
                <a:gd name="connsiteY11" fmla="*/ 163481 h 163481"/>
                <a:gd name="connsiteX12" fmla="*/ 7723679 w 11473195"/>
                <a:gd name="connsiteY12" fmla="*/ 163481 h 163481"/>
                <a:gd name="connsiteX13" fmla="*/ 7437674 w 11473195"/>
                <a:gd name="connsiteY13" fmla="*/ 163481 h 163481"/>
                <a:gd name="connsiteX14" fmla="*/ 7355775 w 11473195"/>
                <a:gd name="connsiteY14" fmla="*/ 163481 h 163481"/>
                <a:gd name="connsiteX15" fmla="*/ 6805093 w 11473195"/>
                <a:gd name="connsiteY15" fmla="*/ 163481 h 163481"/>
                <a:gd name="connsiteX16" fmla="*/ 6729862 w 11473195"/>
                <a:gd name="connsiteY16" fmla="*/ 163481 h 163481"/>
                <a:gd name="connsiteX17" fmla="*/ 6179180 w 11473195"/>
                <a:gd name="connsiteY17" fmla="*/ 163481 h 163481"/>
                <a:gd name="connsiteX18" fmla="*/ 6097281 w 11473195"/>
                <a:gd name="connsiteY18" fmla="*/ 163481 h 163481"/>
                <a:gd name="connsiteX19" fmla="*/ 5811275 w 11473195"/>
                <a:gd name="connsiteY19" fmla="*/ 163481 h 163481"/>
                <a:gd name="connsiteX20" fmla="*/ 5471368 w 11473195"/>
                <a:gd name="connsiteY20" fmla="*/ 163481 h 163481"/>
                <a:gd name="connsiteX21" fmla="*/ 5185362 w 11473195"/>
                <a:gd name="connsiteY21" fmla="*/ 163481 h 163481"/>
                <a:gd name="connsiteX22" fmla="*/ 5103463 w 11473195"/>
                <a:gd name="connsiteY22" fmla="*/ 163481 h 163481"/>
                <a:gd name="connsiteX23" fmla="*/ 4552781 w 11473195"/>
                <a:gd name="connsiteY23" fmla="*/ 163481 h 163481"/>
                <a:gd name="connsiteX24" fmla="*/ 4477550 w 11473195"/>
                <a:gd name="connsiteY24" fmla="*/ 163481 h 163481"/>
                <a:gd name="connsiteX25" fmla="*/ 3926868 w 11473195"/>
                <a:gd name="connsiteY25" fmla="*/ 163481 h 163481"/>
                <a:gd name="connsiteX26" fmla="*/ 3844969 w 11473195"/>
                <a:gd name="connsiteY26" fmla="*/ 163481 h 163481"/>
                <a:gd name="connsiteX27" fmla="*/ 3749517 w 11473195"/>
                <a:gd name="connsiteY27" fmla="*/ 163481 h 163481"/>
                <a:gd name="connsiteX28" fmla="*/ 3558963 w 11473195"/>
                <a:gd name="connsiteY28" fmla="*/ 163481 h 163481"/>
                <a:gd name="connsiteX29" fmla="*/ 3219056 w 11473195"/>
                <a:gd name="connsiteY29" fmla="*/ 163481 h 163481"/>
                <a:gd name="connsiteX30" fmla="*/ 3123604 w 11473195"/>
                <a:gd name="connsiteY30" fmla="*/ 163481 h 163481"/>
                <a:gd name="connsiteX31" fmla="*/ 3041705 w 11473195"/>
                <a:gd name="connsiteY31" fmla="*/ 163481 h 163481"/>
                <a:gd name="connsiteX32" fmla="*/ 2933050 w 11473195"/>
                <a:gd name="connsiteY32" fmla="*/ 163481 h 163481"/>
                <a:gd name="connsiteX33" fmla="*/ 2851151 w 11473195"/>
                <a:gd name="connsiteY33" fmla="*/ 163481 h 163481"/>
                <a:gd name="connsiteX34" fmla="*/ 2491023 w 11473195"/>
                <a:gd name="connsiteY34" fmla="*/ 163481 h 163481"/>
                <a:gd name="connsiteX35" fmla="*/ 2415792 w 11473195"/>
                <a:gd name="connsiteY35" fmla="*/ 163481 h 163481"/>
                <a:gd name="connsiteX36" fmla="*/ 2225238 w 11473195"/>
                <a:gd name="connsiteY36" fmla="*/ 163481 h 163481"/>
                <a:gd name="connsiteX37" fmla="*/ 1865110 w 11473195"/>
                <a:gd name="connsiteY37" fmla="*/ 163481 h 163481"/>
                <a:gd name="connsiteX38" fmla="*/ 1783211 w 11473195"/>
                <a:gd name="connsiteY38" fmla="*/ 163481 h 163481"/>
                <a:gd name="connsiteX39" fmla="*/ 1497205 w 11473195"/>
                <a:gd name="connsiteY39" fmla="*/ 163481 h 163481"/>
                <a:gd name="connsiteX40" fmla="*/ 1157298 w 11473195"/>
                <a:gd name="connsiteY40" fmla="*/ 163481 h 163481"/>
                <a:gd name="connsiteX41" fmla="*/ 871292 w 11473195"/>
                <a:gd name="connsiteY41" fmla="*/ 163481 h 163481"/>
                <a:gd name="connsiteX42" fmla="*/ 789393 w 11473195"/>
                <a:gd name="connsiteY42" fmla="*/ 163481 h 163481"/>
                <a:gd name="connsiteX43" fmla="*/ 163480 w 11473195"/>
                <a:gd name="connsiteY43" fmla="*/ 163481 h 163481"/>
                <a:gd name="connsiteX44" fmla="*/ 0 w 11473195"/>
                <a:gd name="connsiteY44" fmla="*/ 0 h 163481"/>
                <a:gd name="connsiteX45" fmla="*/ 789393 w 11473195"/>
                <a:gd name="connsiteY45" fmla="*/ 0 h 163481"/>
                <a:gd name="connsiteX46" fmla="*/ 871292 w 11473195"/>
                <a:gd name="connsiteY46" fmla="*/ 0 h 163481"/>
                <a:gd name="connsiteX47" fmla="*/ 993818 w 11473195"/>
                <a:gd name="connsiteY47" fmla="*/ 0 h 163481"/>
                <a:gd name="connsiteX48" fmla="*/ 1660685 w 11473195"/>
                <a:gd name="connsiteY48" fmla="*/ 0 h 163481"/>
                <a:gd name="connsiteX49" fmla="*/ 1783211 w 11473195"/>
                <a:gd name="connsiteY49" fmla="*/ 0 h 163481"/>
                <a:gd name="connsiteX50" fmla="*/ 1865110 w 11473195"/>
                <a:gd name="connsiteY50" fmla="*/ 0 h 163481"/>
                <a:gd name="connsiteX51" fmla="*/ 2061758 w 11473195"/>
                <a:gd name="connsiteY51" fmla="*/ 0 h 163481"/>
                <a:gd name="connsiteX52" fmla="*/ 2252312 w 11473195"/>
                <a:gd name="connsiteY52" fmla="*/ 0 h 163481"/>
                <a:gd name="connsiteX53" fmla="*/ 2654503 w 11473195"/>
                <a:gd name="connsiteY53" fmla="*/ 0 h 163481"/>
                <a:gd name="connsiteX54" fmla="*/ 2851151 w 11473195"/>
                <a:gd name="connsiteY54" fmla="*/ 0 h 163481"/>
                <a:gd name="connsiteX55" fmla="*/ 2933050 w 11473195"/>
                <a:gd name="connsiteY55" fmla="*/ 0 h 163481"/>
                <a:gd name="connsiteX56" fmla="*/ 3041705 w 11473195"/>
                <a:gd name="connsiteY56" fmla="*/ 0 h 163481"/>
                <a:gd name="connsiteX57" fmla="*/ 3055576 w 11473195"/>
                <a:gd name="connsiteY57" fmla="*/ 0 h 163481"/>
                <a:gd name="connsiteX58" fmla="*/ 3123604 w 11473195"/>
                <a:gd name="connsiteY58" fmla="*/ 0 h 163481"/>
                <a:gd name="connsiteX59" fmla="*/ 3722443 w 11473195"/>
                <a:gd name="connsiteY59" fmla="*/ 0 h 163481"/>
                <a:gd name="connsiteX60" fmla="*/ 3844969 w 11473195"/>
                <a:gd name="connsiteY60" fmla="*/ 0 h 163481"/>
                <a:gd name="connsiteX61" fmla="*/ 3912997 w 11473195"/>
                <a:gd name="connsiteY61" fmla="*/ 0 h 163481"/>
                <a:gd name="connsiteX62" fmla="*/ 3926868 w 11473195"/>
                <a:gd name="connsiteY62" fmla="*/ 0 h 163481"/>
                <a:gd name="connsiteX63" fmla="*/ 4314070 w 11473195"/>
                <a:gd name="connsiteY63" fmla="*/ 0 h 163481"/>
                <a:gd name="connsiteX64" fmla="*/ 4716261 w 11473195"/>
                <a:gd name="connsiteY64" fmla="*/ 0 h 163481"/>
                <a:gd name="connsiteX65" fmla="*/ 5103463 w 11473195"/>
                <a:gd name="connsiteY65" fmla="*/ 0 h 163481"/>
                <a:gd name="connsiteX66" fmla="*/ 5185362 w 11473195"/>
                <a:gd name="connsiteY66" fmla="*/ 0 h 163481"/>
                <a:gd name="connsiteX67" fmla="*/ 5307888 w 11473195"/>
                <a:gd name="connsiteY67" fmla="*/ 0 h 163481"/>
                <a:gd name="connsiteX68" fmla="*/ 5974755 w 11473195"/>
                <a:gd name="connsiteY68" fmla="*/ 0 h 163481"/>
                <a:gd name="connsiteX69" fmla="*/ 6097281 w 11473195"/>
                <a:gd name="connsiteY69" fmla="*/ 0 h 163481"/>
                <a:gd name="connsiteX70" fmla="*/ 6179180 w 11473195"/>
                <a:gd name="connsiteY70" fmla="*/ 0 h 163481"/>
                <a:gd name="connsiteX71" fmla="*/ 6566382 w 11473195"/>
                <a:gd name="connsiteY71" fmla="*/ 0 h 163481"/>
                <a:gd name="connsiteX72" fmla="*/ 6968573 w 11473195"/>
                <a:gd name="connsiteY72" fmla="*/ 0 h 163481"/>
                <a:gd name="connsiteX73" fmla="*/ 7355775 w 11473195"/>
                <a:gd name="connsiteY73" fmla="*/ 0 h 163481"/>
                <a:gd name="connsiteX74" fmla="*/ 7437674 w 11473195"/>
                <a:gd name="connsiteY74" fmla="*/ 0 h 163481"/>
                <a:gd name="connsiteX75" fmla="*/ 7560200 w 11473195"/>
                <a:gd name="connsiteY75" fmla="*/ 0 h 163481"/>
                <a:gd name="connsiteX76" fmla="*/ 8227066 w 11473195"/>
                <a:gd name="connsiteY76" fmla="*/ 0 h 163481"/>
                <a:gd name="connsiteX77" fmla="*/ 8349592 w 11473195"/>
                <a:gd name="connsiteY77" fmla="*/ 0 h 163481"/>
                <a:gd name="connsiteX78" fmla="*/ 8431491 w 11473195"/>
                <a:gd name="connsiteY78" fmla="*/ 0 h 163481"/>
                <a:gd name="connsiteX79" fmla="*/ 8818693 w 11473195"/>
                <a:gd name="connsiteY79" fmla="*/ 0 h 163481"/>
                <a:gd name="connsiteX80" fmla="*/ 9220884 w 11473195"/>
                <a:gd name="connsiteY80" fmla="*/ 0 h 163481"/>
                <a:gd name="connsiteX81" fmla="*/ 9608085 w 11473195"/>
                <a:gd name="connsiteY81" fmla="*/ 0 h 163481"/>
                <a:gd name="connsiteX82" fmla="*/ 9689985 w 11473195"/>
                <a:gd name="connsiteY82" fmla="*/ 0 h 163481"/>
                <a:gd name="connsiteX83" fmla="*/ 9812510 w 11473195"/>
                <a:gd name="connsiteY83" fmla="*/ 0 h 163481"/>
                <a:gd name="connsiteX84" fmla="*/ 10479378 w 11473195"/>
                <a:gd name="connsiteY84" fmla="*/ 0 h 163481"/>
                <a:gd name="connsiteX85" fmla="*/ 10601904 w 11473195"/>
                <a:gd name="connsiteY85" fmla="*/ 0 h 163481"/>
                <a:gd name="connsiteX86" fmla="*/ 10683802 w 11473195"/>
                <a:gd name="connsiteY86" fmla="*/ 0 h 163481"/>
                <a:gd name="connsiteX87" fmla="*/ 11473195 w 11473195"/>
                <a:gd name="connsiteY87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309715" y="163481"/>
                  </a:moveTo>
                  <a:lnTo>
                    <a:pt x="10683802" y="163481"/>
                  </a:lnTo>
                  <a:lnTo>
                    <a:pt x="10601904" y="163481"/>
                  </a:lnTo>
                  <a:lnTo>
                    <a:pt x="10315898" y="163481"/>
                  </a:lnTo>
                  <a:lnTo>
                    <a:pt x="9975990" y="163481"/>
                  </a:lnTo>
                  <a:lnTo>
                    <a:pt x="9689985" y="163481"/>
                  </a:lnTo>
                  <a:lnTo>
                    <a:pt x="9608085" y="163481"/>
                  </a:lnTo>
                  <a:lnTo>
                    <a:pt x="9057404" y="163481"/>
                  </a:lnTo>
                  <a:lnTo>
                    <a:pt x="8982173" y="163481"/>
                  </a:lnTo>
                  <a:lnTo>
                    <a:pt x="8431491" y="163481"/>
                  </a:lnTo>
                  <a:lnTo>
                    <a:pt x="8349592" y="163481"/>
                  </a:lnTo>
                  <a:lnTo>
                    <a:pt x="8063586" y="163481"/>
                  </a:lnTo>
                  <a:lnTo>
                    <a:pt x="7723679" y="163481"/>
                  </a:lnTo>
                  <a:lnTo>
                    <a:pt x="7437674" y="163481"/>
                  </a:lnTo>
                  <a:lnTo>
                    <a:pt x="7355775" y="163481"/>
                  </a:lnTo>
                  <a:lnTo>
                    <a:pt x="6805093" y="163481"/>
                  </a:lnTo>
                  <a:lnTo>
                    <a:pt x="6729862" y="163481"/>
                  </a:lnTo>
                  <a:lnTo>
                    <a:pt x="6179180" y="163481"/>
                  </a:lnTo>
                  <a:lnTo>
                    <a:pt x="6097281" y="163481"/>
                  </a:lnTo>
                  <a:lnTo>
                    <a:pt x="5811275" y="163481"/>
                  </a:lnTo>
                  <a:lnTo>
                    <a:pt x="5471368" y="163481"/>
                  </a:lnTo>
                  <a:lnTo>
                    <a:pt x="5185362" y="163481"/>
                  </a:lnTo>
                  <a:lnTo>
                    <a:pt x="5103463" y="163481"/>
                  </a:lnTo>
                  <a:lnTo>
                    <a:pt x="4552781" y="163481"/>
                  </a:lnTo>
                  <a:lnTo>
                    <a:pt x="4477550" y="163481"/>
                  </a:lnTo>
                  <a:lnTo>
                    <a:pt x="3926868" y="163481"/>
                  </a:lnTo>
                  <a:lnTo>
                    <a:pt x="3844969" y="163481"/>
                  </a:lnTo>
                  <a:lnTo>
                    <a:pt x="3749517" y="163481"/>
                  </a:lnTo>
                  <a:lnTo>
                    <a:pt x="3558963" y="163481"/>
                  </a:lnTo>
                  <a:lnTo>
                    <a:pt x="3219056" y="163481"/>
                  </a:lnTo>
                  <a:lnTo>
                    <a:pt x="3123604" y="163481"/>
                  </a:lnTo>
                  <a:lnTo>
                    <a:pt x="3041705" y="163481"/>
                  </a:lnTo>
                  <a:lnTo>
                    <a:pt x="2933050" y="163481"/>
                  </a:lnTo>
                  <a:lnTo>
                    <a:pt x="2851151" y="163481"/>
                  </a:lnTo>
                  <a:lnTo>
                    <a:pt x="2491023" y="163481"/>
                  </a:lnTo>
                  <a:lnTo>
                    <a:pt x="2415792" y="163481"/>
                  </a:lnTo>
                  <a:lnTo>
                    <a:pt x="2225238" y="163481"/>
                  </a:lnTo>
                  <a:lnTo>
                    <a:pt x="1865110" y="163481"/>
                  </a:lnTo>
                  <a:lnTo>
                    <a:pt x="1783211" y="163481"/>
                  </a:lnTo>
                  <a:lnTo>
                    <a:pt x="1497205" y="163481"/>
                  </a:lnTo>
                  <a:lnTo>
                    <a:pt x="1157298" y="163481"/>
                  </a:lnTo>
                  <a:lnTo>
                    <a:pt x="871292" y="163481"/>
                  </a:lnTo>
                  <a:lnTo>
                    <a:pt x="789393" y="163481"/>
                  </a:lnTo>
                  <a:lnTo>
                    <a:pt x="163480" y="163481"/>
                  </a:lnTo>
                  <a:lnTo>
                    <a:pt x="0" y="0"/>
                  </a:lnTo>
                  <a:lnTo>
                    <a:pt x="789393" y="0"/>
                  </a:lnTo>
                  <a:lnTo>
                    <a:pt x="871292" y="0"/>
                  </a:lnTo>
                  <a:lnTo>
                    <a:pt x="993818" y="0"/>
                  </a:lnTo>
                  <a:lnTo>
                    <a:pt x="1660685" y="0"/>
                  </a:lnTo>
                  <a:lnTo>
                    <a:pt x="1783211" y="0"/>
                  </a:lnTo>
                  <a:lnTo>
                    <a:pt x="1865110" y="0"/>
                  </a:lnTo>
                  <a:lnTo>
                    <a:pt x="2061758" y="0"/>
                  </a:lnTo>
                  <a:lnTo>
                    <a:pt x="2252312" y="0"/>
                  </a:lnTo>
                  <a:lnTo>
                    <a:pt x="2654503" y="0"/>
                  </a:lnTo>
                  <a:lnTo>
                    <a:pt x="2851151" y="0"/>
                  </a:lnTo>
                  <a:lnTo>
                    <a:pt x="2933050" y="0"/>
                  </a:lnTo>
                  <a:lnTo>
                    <a:pt x="3041705" y="0"/>
                  </a:lnTo>
                  <a:lnTo>
                    <a:pt x="3055576" y="0"/>
                  </a:lnTo>
                  <a:lnTo>
                    <a:pt x="3123604" y="0"/>
                  </a:lnTo>
                  <a:lnTo>
                    <a:pt x="3722443" y="0"/>
                  </a:lnTo>
                  <a:lnTo>
                    <a:pt x="3844969" y="0"/>
                  </a:lnTo>
                  <a:lnTo>
                    <a:pt x="3912997" y="0"/>
                  </a:lnTo>
                  <a:lnTo>
                    <a:pt x="3926868" y="0"/>
                  </a:lnTo>
                  <a:lnTo>
                    <a:pt x="4314070" y="0"/>
                  </a:lnTo>
                  <a:lnTo>
                    <a:pt x="4716261" y="0"/>
                  </a:lnTo>
                  <a:lnTo>
                    <a:pt x="5103463" y="0"/>
                  </a:lnTo>
                  <a:lnTo>
                    <a:pt x="5185362" y="0"/>
                  </a:lnTo>
                  <a:lnTo>
                    <a:pt x="5307888" y="0"/>
                  </a:lnTo>
                  <a:lnTo>
                    <a:pt x="5974755" y="0"/>
                  </a:lnTo>
                  <a:lnTo>
                    <a:pt x="6097281" y="0"/>
                  </a:lnTo>
                  <a:lnTo>
                    <a:pt x="6179180" y="0"/>
                  </a:lnTo>
                  <a:lnTo>
                    <a:pt x="6566382" y="0"/>
                  </a:lnTo>
                  <a:lnTo>
                    <a:pt x="6968573" y="0"/>
                  </a:lnTo>
                  <a:lnTo>
                    <a:pt x="7355775" y="0"/>
                  </a:lnTo>
                  <a:lnTo>
                    <a:pt x="7437674" y="0"/>
                  </a:lnTo>
                  <a:lnTo>
                    <a:pt x="7560200" y="0"/>
                  </a:lnTo>
                  <a:lnTo>
                    <a:pt x="8227066" y="0"/>
                  </a:lnTo>
                  <a:lnTo>
                    <a:pt x="8349592" y="0"/>
                  </a:lnTo>
                  <a:lnTo>
                    <a:pt x="8431491" y="0"/>
                  </a:lnTo>
                  <a:lnTo>
                    <a:pt x="8818693" y="0"/>
                  </a:lnTo>
                  <a:lnTo>
                    <a:pt x="9220884" y="0"/>
                  </a:lnTo>
                  <a:lnTo>
                    <a:pt x="9608085" y="0"/>
                  </a:lnTo>
                  <a:lnTo>
                    <a:pt x="9689985" y="0"/>
                  </a:lnTo>
                  <a:lnTo>
                    <a:pt x="9812510" y="0"/>
                  </a:lnTo>
                  <a:lnTo>
                    <a:pt x="10479378" y="0"/>
                  </a:lnTo>
                  <a:lnTo>
                    <a:pt x="10601904" y="0"/>
                  </a:lnTo>
                  <a:lnTo>
                    <a:pt x="10683802" y="0"/>
                  </a:lnTo>
                  <a:lnTo>
                    <a:pt x="11473195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5" name="Freeform: Shape 14" descr="Photo Frame">
              <a:extLst>
                <a:ext uri="{FF2B5EF4-FFF2-40B4-BE49-F238E27FC236}">
                  <a16:creationId xmlns:a16="http://schemas.microsoft.com/office/drawing/2014/main" id="{6D614545-5DE4-4F27-B5AD-87D2E0A520CD}"/>
                </a:ext>
              </a:extLst>
            </p:cNvPr>
            <p:cNvSpPr/>
            <p:nvPr userDrawn="1"/>
          </p:nvSpPr>
          <p:spPr>
            <a:xfrm rot="10800000" flipV="1">
              <a:off x="360001" y="900406"/>
              <a:ext cx="11473195" cy="163481"/>
            </a:xfrm>
            <a:custGeom>
              <a:avLst/>
              <a:gdLst>
                <a:gd name="connsiteX0" fmla="*/ 11473195 w 11473195"/>
                <a:gd name="connsiteY0" fmla="*/ 0 h 163481"/>
                <a:gd name="connsiteX1" fmla="*/ 10683802 w 11473195"/>
                <a:gd name="connsiteY1" fmla="*/ 0 h 163481"/>
                <a:gd name="connsiteX2" fmla="*/ 10601904 w 11473195"/>
                <a:gd name="connsiteY2" fmla="*/ 0 h 163481"/>
                <a:gd name="connsiteX3" fmla="*/ 10479378 w 11473195"/>
                <a:gd name="connsiteY3" fmla="*/ 0 h 163481"/>
                <a:gd name="connsiteX4" fmla="*/ 9812511 w 11473195"/>
                <a:gd name="connsiteY4" fmla="*/ 0 h 163481"/>
                <a:gd name="connsiteX5" fmla="*/ 9689985 w 11473195"/>
                <a:gd name="connsiteY5" fmla="*/ 0 h 163481"/>
                <a:gd name="connsiteX6" fmla="*/ 9608085 w 11473195"/>
                <a:gd name="connsiteY6" fmla="*/ 0 h 163481"/>
                <a:gd name="connsiteX7" fmla="*/ 9220883 w 11473195"/>
                <a:gd name="connsiteY7" fmla="*/ 0 h 163481"/>
                <a:gd name="connsiteX8" fmla="*/ 8818693 w 11473195"/>
                <a:gd name="connsiteY8" fmla="*/ 0 h 163481"/>
                <a:gd name="connsiteX9" fmla="*/ 8431491 w 11473195"/>
                <a:gd name="connsiteY9" fmla="*/ 0 h 163481"/>
                <a:gd name="connsiteX10" fmla="*/ 8349592 w 11473195"/>
                <a:gd name="connsiteY10" fmla="*/ 0 h 163481"/>
                <a:gd name="connsiteX11" fmla="*/ 8227066 w 11473195"/>
                <a:gd name="connsiteY11" fmla="*/ 0 h 163481"/>
                <a:gd name="connsiteX12" fmla="*/ 7560200 w 11473195"/>
                <a:gd name="connsiteY12" fmla="*/ 0 h 163481"/>
                <a:gd name="connsiteX13" fmla="*/ 7437674 w 11473195"/>
                <a:gd name="connsiteY13" fmla="*/ 0 h 163481"/>
                <a:gd name="connsiteX14" fmla="*/ 7355775 w 11473195"/>
                <a:gd name="connsiteY14" fmla="*/ 0 h 163481"/>
                <a:gd name="connsiteX15" fmla="*/ 6968573 w 11473195"/>
                <a:gd name="connsiteY15" fmla="*/ 0 h 163481"/>
                <a:gd name="connsiteX16" fmla="*/ 6566382 w 11473195"/>
                <a:gd name="connsiteY16" fmla="*/ 0 h 163481"/>
                <a:gd name="connsiteX17" fmla="*/ 6179180 w 11473195"/>
                <a:gd name="connsiteY17" fmla="*/ 0 h 163481"/>
                <a:gd name="connsiteX18" fmla="*/ 6097281 w 11473195"/>
                <a:gd name="connsiteY18" fmla="*/ 0 h 163481"/>
                <a:gd name="connsiteX19" fmla="*/ 5974755 w 11473195"/>
                <a:gd name="connsiteY19" fmla="*/ 0 h 163481"/>
                <a:gd name="connsiteX20" fmla="*/ 5307888 w 11473195"/>
                <a:gd name="connsiteY20" fmla="*/ 0 h 163481"/>
                <a:gd name="connsiteX21" fmla="*/ 5185362 w 11473195"/>
                <a:gd name="connsiteY21" fmla="*/ 0 h 163481"/>
                <a:gd name="connsiteX22" fmla="*/ 5103463 w 11473195"/>
                <a:gd name="connsiteY22" fmla="*/ 0 h 163481"/>
                <a:gd name="connsiteX23" fmla="*/ 4716261 w 11473195"/>
                <a:gd name="connsiteY23" fmla="*/ 0 h 163481"/>
                <a:gd name="connsiteX24" fmla="*/ 4314070 w 11473195"/>
                <a:gd name="connsiteY24" fmla="*/ 0 h 163481"/>
                <a:gd name="connsiteX25" fmla="*/ 3926868 w 11473195"/>
                <a:gd name="connsiteY25" fmla="*/ 0 h 163481"/>
                <a:gd name="connsiteX26" fmla="*/ 3912997 w 11473195"/>
                <a:gd name="connsiteY26" fmla="*/ 0 h 163481"/>
                <a:gd name="connsiteX27" fmla="*/ 3844969 w 11473195"/>
                <a:gd name="connsiteY27" fmla="*/ 0 h 163481"/>
                <a:gd name="connsiteX28" fmla="*/ 3722443 w 11473195"/>
                <a:gd name="connsiteY28" fmla="*/ 0 h 163481"/>
                <a:gd name="connsiteX29" fmla="*/ 3123604 w 11473195"/>
                <a:gd name="connsiteY29" fmla="*/ 0 h 163481"/>
                <a:gd name="connsiteX30" fmla="*/ 3055576 w 11473195"/>
                <a:gd name="connsiteY30" fmla="*/ 0 h 163481"/>
                <a:gd name="connsiteX31" fmla="*/ 3041705 w 11473195"/>
                <a:gd name="connsiteY31" fmla="*/ 0 h 163481"/>
                <a:gd name="connsiteX32" fmla="*/ 2933050 w 11473195"/>
                <a:gd name="connsiteY32" fmla="*/ 0 h 163481"/>
                <a:gd name="connsiteX33" fmla="*/ 2851151 w 11473195"/>
                <a:gd name="connsiteY33" fmla="*/ 0 h 163481"/>
                <a:gd name="connsiteX34" fmla="*/ 2654503 w 11473195"/>
                <a:gd name="connsiteY34" fmla="*/ 0 h 163481"/>
                <a:gd name="connsiteX35" fmla="*/ 2252312 w 11473195"/>
                <a:gd name="connsiteY35" fmla="*/ 0 h 163481"/>
                <a:gd name="connsiteX36" fmla="*/ 2061758 w 11473195"/>
                <a:gd name="connsiteY36" fmla="*/ 0 h 163481"/>
                <a:gd name="connsiteX37" fmla="*/ 1865110 w 11473195"/>
                <a:gd name="connsiteY37" fmla="*/ 0 h 163481"/>
                <a:gd name="connsiteX38" fmla="*/ 1783211 w 11473195"/>
                <a:gd name="connsiteY38" fmla="*/ 0 h 163481"/>
                <a:gd name="connsiteX39" fmla="*/ 1660685 w 11473195"/>
                <a:gd name="connsiteY39" fmla="*/ 0 h 163481"/>
                <a:gd name="connsiteX40" fmla="*/ 993818 w 11473195"/>
                <a:gd name="connsiteY40" fmla="*/ 0 h 163481"/>
                <a:gd name="connsiteX41" fmla="*/ 871292 w 11473195"/>
                <a:gd name="connsiteY41" fmla="*/ 0 h 163481"/>
                <a:gd name="connsiteX42" fmla="*/ 789393 w 11473195"/>
                <a:gd name="connsiteY42" fmla="*/ 0 h 163481"/>
                <a:gd name="connsiteX43" fmla="*/ 0 w 11473195"/>
                <a:gd name="connsiteY43" fmla="*/ 0 h 163481"/>
                <a:gd name="connsiteX44" fmla="*/ 163480 w 11473195"/>
                <a:gd name="connsiteY44" fmla="*/ 163481 h 163481"/>
                <a:gd name="connsiteX45" fmla="*/ 789393 w 11473195"/>
                <a:gd name="connsiteY45" fmla="*/ 163481 h 163481"/>
                <a:gd name="connsiteX46" fmla="*/ 871292 w 11473195"/>
                <a:gd name="connsiteY46" fmla="*/ 163481 h 163481"/>
                <a:gd name="connsiteX47" fmla="*/ 1157298 w 11473195"/>
                <a:gd name="connsiteY47" fmla="*/ 163481 h 163481"/>
                <a:gd name="connsiteX48" fmla="*/ 1497205 w 11473195"/>
                <a:gd name="connsiteY48" fmla="*/ 163481 h 163481"/>
                <a:gd name="connsiteX49" fmla="*/ 1783211 w 11473195"/>
                <a:gd name="connsiteY49" fmla="*/ 163481 h 163481"/>
                <a:gd name="connsiteX50" fmla="*/ 1865110 w 11473195"/>
                <a:gd name="connsiteY50" fmla="*/ 163481 h 163481"/>
                <a:gd name="connsiteX51" fmla="*/ 2225238 w 11473195"/>
                <a:gd name="connsiteY51" fmla="*/ 163481 h 163481"/>
                <a:gd name="connsiteX52" fmla="*/ 2415792 w 11473195"/>
                <a:gd name="connsiteY52" fmla="*/ 163481 h 163481"/>
                <a:gd name="connsiteX53" fmla="*/ 2491023 w 11473195"/>
                <a:gd name="connsiteY53" fmla="*/ 163481 h 163481"/>
                <a:gd name="connsiteX54" fmla="*/ 2851151 w 11473195"/>
                <a:gd name="connsiteY54" fmla="*/ 163481 h 163481"/>
                <a:gd name="connsiteX55" fmla="*/ 2933050 w 11473195"/>
                <a:gd name="connsiteY55" fmla="*/ 163481 h 163481"/>
                <a:gd name="connsiteX56" fmla="*/ 3041705 w 11473195"/>
                <a:gd name="connsiteY56" fmla="*/ 163481 h 163481"/>
                <a:gd name="connsiteX57" fmla="*/ 3123604 w 11473195"/>
                <a:gd name="connsiteY57" fmla="*/ 163481 h 163481"/>
                <a:gd name="connsiteX58" fmla="*/ 3219056 w 11473195"/>
                <a:gd name="connsiteY58" fmla="*/ 163481 h 163481"/>
                <a:gd name="connsiteX59" fmla="*/ 3558963 w 11473195"/>
                <a:gd name="connsiteY59" fmla="*/ 163481 h 163481"/>
                <a:gd name="connsiteX60" fmla="*/ 3749517 w 11473195"/>
                <a:gd name="connsiteY60" fmla="*/ 163481 h 163481"/>
                <a:gd name="connsiteX61" fmla="*/ 3844969 w 11473195"/>
                <a:gd name="connsiteY61" fmla="*/ 163481 h 163481"/>
                <a:gd name="connsiteX62" fmla="*/ 3926868 w 11473195"/>
                <a:gd name="connsiteY62" fmla="*/ 163481 h 163481"/>
                <a:gd name="connsiteX63" fmla="*/ 4477550 w 11473195"/>
                <a:gd name="connsiteY63" fmla="*/ 163481 h 163481"/>
                <a:gd name="connsiteX64" fmla="*/ 4552781 w 11473195"/>
                <a:gd name="connsiteY64" fmla="*/ 163481 h 163481"/>
                <a:gd name="connsiteX65" fmla="*/ 5103463 w 11473195"/>
                <a:gd name="connsiteY65" fmla="*/ 163481 h 163481"/>
                <a:gd name="connsiteX66" fmla="*/ 5185362 w 11473195"/>
                <a:gd name="connsiteY66" fmla="*/ 163481 h 163481"/>
                <a:gd name="connsiteX67" fmla="*/ 5471368 w 11473195"/>
                <a:gd name="connsiteY67" fmla="*/ 163481 h 163481"/>
                <a:gd name="connsiteX68" fmla="*/ 5811275 w 11473195"/>
                <a:gd name="connsiteY68" fmla="*/ 163481 h 163481"/>
                <a:gd name="connsiteX69" fmla="*/ 6097281 w 11473195"/>
                <a:gd name="connsiteY69" fmla="*/ 163481 h 163481"/>
                <a:gd name="connsiteX70" fmla="*/ 6179180 w 11473195"/>
                <a:gd name="connsiteY70" fmla="*/ 163481 h 163481"/>
                <a:gd name="connsiteX71" fmla="*/ 6729862 w 11473195"/>
                <a:gd name="connsiteY71" fmla="*/ 163481 h 163481"/>
                <a:gd name="connsiteX72" fmla="*/ 6805093 w 11473195"/>
                <a:gd name="connsiteY72" fmla="*/ 163481 h 163481"/>
                <a:gd name="connsiteX73" fmla="*/ 7355775 w 11473195"/>
                <a:gd name="connsiteY73" fmla="*/ 163481 h 163481"/>
                <a:gd name="connsiteX74" fmla="*/ 7437674 w 11473195"/>
                <a:gd name="connsiteY74" fmla="*/ 163481 h 163481"/>
                <a:gd name="connsiteX75" fmla="*/ 7723679 w 11473195"/>
                <a:gd name="connsiteY75" fmla="*/ 163481 h 163481"/>
                <a:gd name="connsiteX76" fmla="*/ 8063586 w 11473195"/>
                <a:gd name="connsiteY76" fmla="*/ 163481 h 163481"/>
                <a:gd name="connsiteX77" fmla="*/ 8349592 w 11473195"/>
                <a:gd name="connsiteY77" fmla="*/ 163481 h 163481"/>
                <a:gd name="connsiteX78" fmla="*/ 8431491 w 11473195"/>
                <a:gd name="connsiteY78" fmla="*/ 163481 h 163481"/>
                <a:gd name="connsiteX79" fmla="*/ 8982173 w 11473195"/>
                <a:gd name="connsiteY79" fmla="*/ 163481 h 163481"/>
                <a:gd name="connsiteX80" fmla="*/ 9057404 w 11473195"/>
                <a:gd name="connsiteY80" fmla="*/ 163481 h 163481"/>
                <a:gd name="connsiteX81" fmla="*/ 9608085 w 11473195"/>
                <a:gd name="connsiteY81" fmla="*/ 163481 h 163481"/>
                <a:gd name="connsiteX82" fmla="*/ 9689985 w 11473195"/>
                <a:gd name="connsiteY82" fmla="*/ 163481 h 163481"/>
                <a:gd name="connsiteX83" fmla="*/ 9975991 w 11473195"/>
                <a:gd name="connsiteY83" fmla="*/ 163481 h 163481"/>
                <a:gd name="connsiteX84" fmla="*/ 10315898 w 11473195"/>
                <a:gd name="connsiteY84" fmla="*/ 163481 h 163481"/>
                <a:gd name="connsiteX85" fmla="*/ 10601904 w 11473195"/>
                <a:gd name="connsiteY85" fmla="*/ 163481 h 163481"/>
                <a:gd name="connsiteX86" fmla="*/ 10683802 w 11473195"/>
                <a:gd name="connsiteY86" fmla="*/ 163481 h 163481"/>
                <a:gd name="connsiteX87" fmla="*/ 11309715 w 11473195"/>
                <a:gd name="connsiteY87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473195" y="0"/>
                  </a:moveTo>
                  <a:lnTo>
                    <a:pt x="10683802" y="0"/>
                  </a:lnTo>
                  <a:lnTo>
                    <a:pt x="10601904" y="0"/>
                  </a:lnTo>
                  <a:lnTo>
                    <a:pt x="10479378" y="0"/>
                  </a:lnTo>
                  <a:lnTo>
                    <a:pt x="9812511" y="0"/>
                  </a:lnTo>
                  <a:lnTo>
                    <a:pt x="9689985" y="0"/>
                  </a:lnTo>
                  <a:lnTo>
                    <a:pt x="9608085" y="0"/>
                  </a:lnTo>
                  <a:lnTo>
                    <a:pt x="9220883" y="0"/>
                  </a:lnTo>
                  <a:lnTo>
                    <a:pt x="8818693" y="0"/>
                  </a:lnTo>
                  <a:lnTo>
                    <a:pt x="8431491" y="0"/>
                  </a:lnTo>
                  <a:lnTo>
                    <a:pt x="8349592" y="0"/>
                  </a:lnTo>
                  <a:lnTo>
                    <a:pt x="8227066" y="0"/>
                  </a:lnTo>
                  <a:lnTo>
                    <a:pt x="7560200" y="0"/>
                  </a:lnTo>
                  <a:lnTo>
                    <a:pt x="7437674" y="0"/>
                  </a:lnTo>
                  <a:lnTo>
                    <a:pt x="7355775" y="0"/>
                  </a:lnTo>
                  <a:lnTo>
                    <a:pt x="6968573" y="0"/>
                  </a:lnTo>
                  <a:lnTo>
                    <a:pt x="6566382" y="0"/>
                  </a:lnTo>
                  <a:lnTo>
                    <a:pt x="6179180" y="0"/>
                  </a:lnTo>
                  <a:lnTo>
                    <a:pt x="6097281" y="0"/>
                  </a:lnTo>
                  <a:lnTo>
                    <a:pt x="5974755" y="0"/>
                  </a:lnTo>
                  <a:lnTo>
                    <a:pt x="5307888" y="0"/>
                  </a:lnTo>
                  <a:lnTo>
                    <a:pt x="5185362" y="0"/>
                  </a:lnTo>
                  <a:lnTo>
                    <a:pt x="5103463" y="0"/>
                  </a:lnTo>
                  <a:lnTo>
                    <a:pt x="4716261" y="0"/>
                  </a:lnTo>
                  <a:lnTo>
                    <a:pt x="4314070" y="0"/>
                  </a:lnTo>
                  <a:lnTo>
                    <a:pt x="3926868" y="0"/>
                  </a:lnTo>
                  <a:lnTo>
                    <a:pt x="3912997" y="0"/>
                  </a:lnTo>
                  <a:lnTo>
                    <a:pt x="3844969" y="0"/>
                  </a:lnTo>
                  <a:lnTo>
                    <a:pt x="3722443" y="0"/>
                  </a:lnTo>
                  <a:lnTo>
                    <a:pt x="3123604" y="0"/>
                  </a:lnTo>
                  <a:lnTo>
                    <a:pt x="3055576" y="0"/>
                  </a:lnTo>
                  <a:lnTo>
                    <a:pt x="3041705" y="0"/>
                  </a:lnTo>
                  <a:lnTo>
                    <a:pt x="2933050" y="0"/>
                  </a:lnTo>
                  <a:lnTo>
                    <a:pt x="2851151" y="0"/>
                  </a:lnTo>
                  <a:lnTo>
                    <a:pt x="2654503" y="0"/>
                  </a:lnTo>
                  <a:lnTo>
                    <a:pt x="2252312" y="0"/>
                  </a:lnTo>
                  <a:lnTo>
                    <a:pt x="2061758" y="0"/>
                  </a:lnTo>
                  <a:lnTo>
                    <a:pt x="1865110" y="0"/>
                  </a:lnTo>
                  <a:lnTo>
                    <a:pt x="1783211" y="0"/>
                  </a:lnTo>
                  <a:lnTo>
                    <a:pt x="1660685" y="0"/>
                  </a:lnTo>
                  <a:lnTo>
                    <a:pt x="993818" y="0"/>
                  </a:lnTo>
                  <a:lnTo>
                    <a:pt x="871292" y="0"/>
                  </a:lnTo>
                  <a:lnTo>
                    <a:pt x="789393" y="0"/>
                  </a:lnTo>
                  <a:lnTo>
                    <a:pt x="0" y="0"/>
                  </a:lnTo>
                  <a:lnTo>
                    <a:pt x="163480" y="163481"/>
                  </a:lnTo>
                  <a:lnTo>
                    <a:pt x="789393" y="163481"/>
                  </a:lnTo>
                  <a:lnTo>
                    <a:pt x="871292" y="163481"/>
                  </a:lnTo>
                  <a:lnTo>
                    <a:pt x="1157298" y="163481"/>
                  </a:lnTo>
                  <a:lnTo>
                    <a:pt x="1497205" y="163481"/>
                  </a:lnTo>
                  <a:lnTo>
                    <a:pt x="1783211" y="163481"/>
                  </a:lnTo>
                  <a:lnTo>
                    <a:pt x="1865110" y="163481"/>
                  </a:lnTo>
                  <a:lnTo>
                    <a:pt x="2225238" y="163481"/>
                  </a:lnTo>
                  <a:lnTo>
                    <a:pt x="2415792" y="163481"/>
                  </a:lnTo>
                  <a:lnTo>
                    <a:pt x="2491023" y="163481"/>
                  </a:lnTo>
                  <a:lnTo>
                    <a:pt x="2851151" y="163481"/>
                  </a:lnTo>
                  <a:lnTo>
                    <a:pt x="2933050" y="163481"/>
                  </a:lnTo>
                  <a:lnTo>
                    <a:pt x="3041705" y="163481"/>
                  </a:lnTo>
                  <a:lnTo>
                    <a:pt x="3123604" y="163481"/>
                  </a:lnTo>
                  <a:lnTo>
                    <a:pt x="3219056" y="163481"/>
                  </a:lnTo>
                  <a:lnTo>
                    <a:pt x="3558963" y="163481"/>
                  </a:lnTo>
                  <a:lnTo>
                    <a:pt x="3749517" y="163481"/>
                  </a:lnTo>
                  <a:lnTo>
                    <a:pt x="3844969" y="163481"/>
                  </a:lnTo>
                  <a:lnTo>
                    <a:pt x="3926868" y="163481"/>
                  </a:lnTo>
                  <a:lnTo>
                    <a:pt x="4477550" y="163481"/>
                  </a:lnTo>
                  <a:lnTo>
                    <a:pt x="4552781" y="163481"/>
                  </a:lnTo>
                  <a:lnTo>
                    <a:pt x="5103463" y="163481"/>
                  </a:lnTo>
                  <a:lnTo>
                    <a:pt x="5185362" y="163481"/>
                  </a:lnTo>
                  <a:lnTo>
                    <a:pt x="5471368" y="163481"/>
                  </a:lnTo>
                  <a:lnTo>
                    <a:pt x="5811275" y="163481"/>
                  </a:lnTo>
                  <a:lnTo>
                    <a:pt x="6097281" y="163481"/>
                  </a:lnTo>
                  <a:lnTo>
                    <a:pt x="6179180" y="163481"/>
                  </a:lnTo>
                  <a:lnTo>
                    <a:pt x="6729862" y="163481"/>
                  </a:lnTo>
                  <a:lnTo>
                    <a:pt x="6805093" y="163481"/>
                  </a:lnTo>
                  <a:lnTo>
                    <a:pt x="7355775" y="163481"/>
                  </a:lnTo>
                  <a:lnTo>
                    <a:pt x="7437674" y="163481"/>
                  </a:lnTo>
                  <a:lnTo>
                    <a:pt x="7723679" y="163481"/>
                  </a:lnTo>
                  <a:lnTo>
                    <a:pt x="8063586" y="163481"/>
                  </a:lnTo>
                  <a:lnTo>
                    <a:pt x="8349592" y="163481"/>
                  </a:lnTo>
                  <a:lnTo>
                    <a:pt x="8431491" y="163481"/>
                  </a:lnTo>
                  <a:lnTo>
                    <a:pt x="8982173" y="163481"/>
                  </a:lnTo>
                  <a:lnTo>
                    <a:pt x="9057404" y="163481"/>
                  </a:lnTo>
                  <a:lnTo>
                    <a:pt x="9608085" y="163481"/>
                  </a:lnTo>
                  <a:lnTo>
                    <a:pt x="9689985" y="163481"/>
                  </a:lnTo>
                  <a:lnTo>
                    <a:pt x="9975991" y="163481"/>
                  </a:lnTo>
                  <a:lnTo>
                    <a:pt x="10315898" y="163481"/>
                  </a:lnTo>
                  <a:lnTo>
                    <a:pt x="10601904" y="163481"/>
                  </a:lnTo>
                  <a:lnTo>
                    <a:pt x="10683802" y="163481"/>
                  </a:lnTo>
                  <a:lnTo>
                    <a:pt x="11309715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16" name="Freeform: Shape 15" descr="Photo Frame">
              <a:extLst>
                <a:ext uri="{FF2B5EF4-FFF2-40B4-BE49-F238E27FC236}">
                  <a16:creationId xmlns:a16="http://schemas.microsoft.com/office/drawing/2014/main" id="{B84CD087-F919-46C4-AF54-0448373E9682}"/>
                </a:ext>
              </a:extLst>
            </p:cNvPr>
            <p:cNvSpPr/>
            <p:nvPr userDrawn="1"/>
          </p:nvSpPr>
          <p:spPr>
            <a:xfrm rot="5400000" flipH="1" flipV="1">
              <a:off x="-2247454" y="3507857"/>
              <a:ext cx="5378386" cy="163481"/>
            </a:xfrm>
            <a:custGeom>
              <a:avLst/>
              <a:gdLst>
                <a:gd name="connsiteX0" fmla="*/ 5378386 w 5378386"/>
                <a:gd name="connsiteY0" fmla="*/ 0 h 163481"/>
                <a:gd name="connsiteX1" fmla="*/ 5214904 w 5378386"/>
                <a:gd name="connsiteY1" fmla="*/ 163481 h 163481"/>
                <a:gd name="connsiteX2" fmla="*/ 4955069 w 5378386"/>
                <a:gd name="connsiteY2" fmla="*/ 163481 h 163481"/>
                <a:gd name="connsiteX3" fmla="*/ 4733145 w 5378386"/>
                <a:gd name="connsiteY3" fmla="*/ 163481 h 163481"/>
                <a:gd name="connsiteX4" fmla="*/ 4507092 w 5378386"/>
                <a:gd name="connsiteY4" fmla="*/ 163481 h 163481"/>
                <a:gd name="connsiteX5" fmla="*/ 4473310 w 5378386"/>
                <a:gd name="connsiteY5" fmla="*/ 163481 h 163481"/>
                <a:gd name="connsiteX6" fmla="*/ 4275461 w 5378386"/>
                <a:gd name="connsiteY6" fmla="*/ 163481 h 163481"/>
                <a:gd name="connsiteX7" fmla="*/ 4247257 w 5378386"/>
                <a:gd name="connsiteY7" fmla="*/ 163481 h 163481"/>
                <a:gd name="connsiteX8" fmla="*/ 4025333 w 5378386"/>
                <a:gd name="connsiteY8" fmla="*/ 163481 h 163481"/>
                <a:gd name="connsiteX9" fmla="*/ 4015625 w 5378386"/>
                <a:gd name="connsiteY9" fmla="*/ 163481 h 163481"/>
                <a:gd name="connsiteX10" fmla="*/ 3793702 w 5378386"/>
                <a:gd name="connsiteY10" fmla="*/ 163481 h 163481"/>
                <a:gd name="connsiteX11" fmla="*/ 3765498 w 5378386"/>
                <a:gd name="connsiteY11" fmla="*/ 163481 h 163481"/>
                <a:gd name="connsiteX12" fmla="*/ 3567648 w 5378386"/>
                <a:gd name="connsiteY12" fmla="*/ 163481 h 163481"/>
                <a:gd name="connsiteX13" fmla="*/ 3533866 w 5378386"/>
                <a:gd name="connsiteY13" fmla="*/ 163481 h 163481"/>
                <a:gd name="connsiteX14" fmla="*/ 3387936 w 5378386"/>
                <a:gd name="connsiteY14" fmla="*/ 163481 h 163481"/>
                <a:gd name="connsiteX15" fmla="*/ 3307812 w 5378386"/>
                <a:gd name="connsiteY15" fmla="*/ 163481 h 163481"/>
                <a:gd name="connsiteX16" fmla="*/ 3128101 w 5378386"/>
                <a:gd name="connsiteY16" fmla="*/ 163481 h 163481"/>
                <a:gd name="connsiteX17" fmla="*/ 3085889 w 5378386"/>
                <a:gd name="connsiteY17" fmla="*/ 163481 h 163481"/>
                <a:gd name="connsiteX18" fmla="*/ 2906177 w 5378386"/>
                <a:gd name="connsiteY18" fmla="*/ 163481 h 163481"/>
                <a:gd name="connsiteX19" fmla="*/ 2826053 w 5378386"/>
                <a:gd name="connsiteY19" fmla="*/ 163481 h 163481"/>
                <a:gd name="connsiteX20" fmla="*/ 2680124 w 5378386"/>
                <a:gd name="connsiteY20" fmla="*/ 163481 h 163481"/>
                <a:gd name="connsiteX21" fmla="*/ 2646342 w 5378386"/>
                <a:gd name="connsiteY21" fmla="*/ 163481 h 163481"/>
                <a:gd name="connsiteX22" fmla="*/ 2474836 w 5378386"/>
                <a:gd name="connsiteY22" fmla="*/ 163481 h 163481"/>
                <a:gd name="connsiteX23" fmla="*/ 2420288 w 5378386"/>
                <a:gd name="connsiteY23" fmla="*/ 163481 h 163481"/>
                <a:gd name="connsiteX24" fmla="*/ 2215001 w 5378386"/>
                <a:gd name="connsiteY24" fmla="*/ 163481 h 163481"/>
                <a:gd name="connsiteX25" fmla="*/ 2198365 w 5378386"/>
                <a:gd name="connsiteY25" fmla="*/ 163481 h 163481"/>
                <a:gd name="connsiteX26" fmla="*/ 1993077 w 5378386"/>
                <a:gd name="connsiteY26" fmla="*/ 163481 h 163481"/>
                <a:gd name="connsiteX27" fmla="*/ 1938529 w 5378386"/>
                <a:gd name="connsiteY27" fmla="*/ 163481 h 163481"/>
                <a:gd name="connsiteX28" fmla="*/ 1767024 w 5378386"/>
                <a:gd name="connsiteY28" fmla="*/ 163481 h 163481"/>
                <a:gd name="connsiteX29" fmla="*/ 1733242 w 5378386"/>
                <a:gd name="connsiteY29" fmla="*/ 163481 h 163481"/>
                <a:gd name="connsiteX30" fmla="*/ 1612888 w 5378386"/>
                <a:gd name="connsiteY30" fmla="*/ 163481 h 163481"/>
                <a:gd name="connsiteX31" fmla="*/ 1507188 w 5378386"/>
                <a:gd name="connsiteY31" fmla="*/ 163481 h 163481"/>
                <a:gd name="connsiteX32" fmla="*/ 1353053 w 5378386"/>
                <a:gd name="connsiteY32" fmla="*/ 163481 h 163481"/>
                <a:gd name="connsiteX33" fmla="*/ 1285265 w 5378386"/>
                <a:gd name="connsiteY33" fmla="*/ 163481 h 163481"/>
                <a:gd name="connsiteX34" fmla="*/ 1131129 w 5378386"/>
                <a:gd name="connsiteY34" fmla="*/ 163481 h 163481"/>
                <a:gd name="connsiteX35" fmla="*/ 1025429 w 5378386"/>
                <a:gd name="connsiteY35" fmla="*/ 163481 h 163481"/>
                <a:gd name="connsiteX36" fmla="*/ 905076 w 5378386"/>
                <a:gd name="connsiteY36" fmla="*/ 163481 h 163481"/>
                <a:gd name="connsiteX37" fmla="*/ 871294 w 5378386"/>
                <a:gd name="connsiteY37" fmla="*/ 163481 h 163481"/>
                <a:gd name="connsiteX38" fmla="*/ 645240 w 5378386"/>
                <a:gd name="connsiteY38" fmla="*/ 163481 h 163481"/>
                <a:gd name="connsiteX39" fmla="*/ 423317 w 5378386"/>
                <a:gd name="connsiteY39" fmla="*/ 163481 h 163481"/>
                <a:gd name="connsiteX40" fmla="*/ 163481 w 5378386"/>
                <a:gd name="connsiteY40" fmla="*/ 163481 h 163481"/>
                <a:gd name="connsiteX41" fmla="*/ 0 w 5378386"/>
                <a:gd name="connsiteY41" fmla="*/ 0 h 163481"/>
                <a:gd name="connsiteX42" fmla="*/ 423317 w 5378386"/>
                <a:gd name="connsiteY42" fmla="*/ 0 h 163481"/>
                <a:gd name="connsiteX43" fmla="*/ 481759 w 5378386"/>
                <a:gd name="connsiteY43" fmla="*/ 0 h 163481"/>
                <a:gd name="connsiteX44" fmla="*/ 861948 w 5378386"/>
                <a:gd name="connsiteY44" fmla="*/ 0 h 163481"/>
                <a:gd name="connsiteX45" fmla="*/ 871294 w 5378386"/>
                <a:gd name="connsiteY45" fmla="*/ 0 h 163481"/>
                <a:gd name="connsiteX46" fmla="*/ 905076 w 5378386"/>
                <a:gd name="connsiteY46" fmla="*/ 0 h 163481"/>
                <a:gd name="connsiteX47" fmla="*/ 1285265 w 5378386"/>
                <a:gd name="connsiteY47" fmla="*/ 0 h 163481"/>
                <a:gd name="connsiteX48" fmla="*/ 1294611 w 5378386"/>
                <a:gd name="connsiteY48" fmla="*/ 0 h 163481"/>
                <a:gd name="connsiteX49" fmla="*/ 1343707 w 5378386"/>
                <a:gd name="connsiteY49" fmla="*/ 0 h 163481"/>
                <a:gd name="connsiteX50" fmla="*/ 1353053 w 5378386"/>
                <a:gd name="connsiteY50" fmla="*/ 0 h 163481"/>
                <a:gd name="connsiteX51" fmla="*/ 1733242 w 5378386"/>
                <a:gd name="connsiteY51" fmla="*/ 0 h 163481"/>
                <a:gd name="connsiteX52" fmla="*/ 1767024 w 5378386"/>
                <a:gd name="connsiteY52" fmla="*/ 0 h 163481"/>
                <a:gd name="connsiteX53" fmla="*/ 1775048 w 5378386"/>
                <a:gd name="connsiteY53" fmla="*/ 0 h 163481"/>
                <a:gd name="connsiteX54" fmla="*/ 1776370 w 5378386"/>
                <a:gd name="connsiteY54" fmla="*/ 0 h 163481"/>
                <a:gd name="connsiteX55" fmla="*/ 2156559 w 5378386"/>
                <a:gd name="connsiteY55" fmla="*/ 0 h 163481"/>
                <a:gd name="connsiteX56" fmla="*/ 2198365 w 5378386"/>
                <a:gd name="connsiteY56" fmla="*/ 0 h 163481"/>
                <a:gd name="connsiteX57" fmla="*/ 2215001 w 5378386"/>
                <a:gd name="connsiteY57" fmla="*/ 0 h 163481"/>
                <a:gd name="connsiteX58" fmla="*/ 2256807 w 5378386"/>
                <a:gd name="connsiteY58" fmla="*/ 0 h 163481"/>
                <a:gd name="connsiteX59" fmla="*/ 2638318 w 5378386"/>
                <a:gd name="connsiteY59" fmla="*/ 0 h 163481"/>
                <a:gd name="connsiteX60" fmla="*/ 2646342 w 5378386"/>
                <a:gd name="connsiteY60" fmla="*/ 0 h 163481"/>
                <a:gd name="connsiteX61" fmla="*/ 2662572 w 5378386"/>
                <a:gd name="connsiteY61" fmla="*/ 0 h 163481"/>
                <a:gd name="connsiteX62" fmla="*/ 2680124 w 5378386"/>
                <a:gd name="connsiteY62" fmla="*/ 0 h 163481"/>
                <a:gd name="connsiteX63" fmla="*/ 3069659 w 5378386"/>
                <a:gd name="connsiteY63" fmla="*/ 0 h 163481"/>
                <a:gd name="connsiteX64" fmla="*/ 3085889 w 5378386"/>
                <a:gd name="connsiteY64" fmla="*/ 0 h 163481"/>
                <a:gd name="connsiteX65" fmla="*/ 3128101 w 5378386"/>
                <a:gd name="connsiteY65" fmla="*/ 0 h 163481"/>
                <a:gd name="connsiteX66" fmla="*/ 3144331 w 5378386"/>
                <a:gd name="connsiteY66" fmla="*/ 0 h 163481"/>
                <a:gd name="connsiteX67" fmla="*/ 3533866 w 5378386"/>
                <a:gd name="connsiteY67" fmla="*/ 0 h 163481"/>
                <a:gd name="connsiteX68" fmla="*/ 3551418 w 5378386"/>
                <a:gd name="connsiteY68" fmla="*/ 0 h 163481"/>
                <a:gd name="connsiteX69" fmla="*/ 3567648 w 5378386"/>
                <a:gd name="connsiteY69" fmla="*/ 0 h 163481"/>
                <a:gd name="connsiteX70" fmla="*/ 3602016 w 5378386"/>
                <a:gd name="connsiteY70" fmla="*/ 0 h 163481"/>
                <a:gd name="connsiteX71" fmla="*/ 3957183 w 5378386"/>
                <a:gd name="connsiteY71" fmla="*/ 0 h 163481"/>
                <a:gd name="connsiteX72" fmla="*/ 4015625 w 5378386"/>
                <a:gd name="connsiteY72" fmla="*/ 0 h 163481"/>
                <a:gd name="connsiteX73" fmla="*/ 4025333 w 5378386"/>
                <a:gd name="connsiteY73" fmla="*/ 0 h 163481"/>
                <a:gd name="connsiteX74" fmla="*/ 4083775 w 5378386"/>
                <a:gd name="connsiteY74" fmla="*/ 0 h 163481"/>
                <a:gd name="connsiteX75" fmla="*/ 4438942 w 5378386"/>
                <a:gd name="connsiteY75" fmla="*/ 0 h 163481"/>
                <a:gd name="connsiteX76" fmla="*/ 4473310 w 5378386"/>
                <a:gd name="connsiteY76" fmla="*/ 0 h 163481"/>
                <a:gd name="connsiteX77" fmla="*/ 4507092 w 5378386"/>
                <a:gd name="connsiteY77" fmla="*/ 0 h 163481"/>
                <a:gd name="connsiteX78" fmla="*/ 4896627 w 5378386"/>
                <a:gd name="connsiteY78" fmla="*/ 0 h 163481"/>
                <a:gd name="connsiteX79" fmla="*/ 4955069 w 5378386"/>
                <a:gd name="connsiteY79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5378386" y="0"/>
                  </a:moveTo>
                  <a:lnTo>
                    <a:pt x="5214904" y="163481"/>
                  </a:lnTo>
                  <a:lnTo>
                    <a:pt x="4955069" y="163481"/>
                  </a:lnTo>
                  <a:lnTo>
                    <a:pt x="4733145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275461" y="163481"/>
                  </a:lnTo>
                  <a:lnTo>
                    <a:pt x="4247257" y="163481"/>
                  </a:lnTo>
                  <a:lnTo>
                    <a:pt x="4025333" y="163481"/>
                  </a:lnTo>
                  <a:lnTo>
                    <a:pt x="4015625" y="163481"/>
                  </a:lnTo>
                  <a:lnTo>
                    <a:pt x="3793702" y="163481"/>
                  </a:lnTo>
                  <a:lnTo>
                    <a:pt x="3765498" y="163481"/>
                  </a:lnTo>
                  <a:lnTo>
                    <a:pt x="3567648" y="163481"/>
                  </a:lnTo>
                  <a:lnTo>
                    <a:pt x="3533866" y="163481"/>
                  </a:lnTo>
                  <a:lnTo>
                    <a:pt x="3387936" y="163481"/>
                  </a:lnTo>
                  <a:lnTo>
                    <a:pt x="3307812" y="163481"/>
                  </a:lnTo>
                  <a:lnTo>
                    <a:pt x="3128101" y="163481"/>
                  </a:lnTo>
                  <a:lnTo>
                    <a:pt x="3085889" y="163481"/>
                  </a:lnTo>
                  <a:lnTo>
                    <a:pt x="2906177" y="163481"/>
                  </a:lnTo>
                  <a:lnTo>
                    <a:pt x="2826053" y="163481"/>
                  </a:lnTo>
                  <a:lnTo>
                    <a:pt x="2680124" y="163481"/>
                  </a:lnTo>
                  <a:lnTo>
                    <a:pt x="2646342" y="163481"/>
                  </a:lnTo>
                  <a:lnTo>
                    <a:pt x="2474836" y="163481"/>
                  </a:lnTo>
                  <a:lnTo>
                    <a:pt x="2420288" y="163481"/>
                  </a:lnTo>
                  <a:lnTo>
                    <a:pt x="2215001" y="163481"/>
                  </a:lnTo>
                  <a:lnTo>
                    <a:pt x="2198365" y="163481"/>
                  </a:lnTo>
                  <a:lnTo>
                    <a:pt x="1993077" y="163481"/>
                  </a:lnTo>
                  <a:lnTo>
                    <a:pt x="1938529" y="163481"/>
                  </a:lnTo>
                  <a:lnTo>
                    <a:pt x="1767024" y="163481"/>
                  </a:lnTo>
                  <a:lnTo>
                    <a:pt x="1733242" y="163481"/>
                  </a:lnTo>
                  <a:lnTo>
                    <a:pt x="1612888" y="163481"/>
                  </a:lnTo>
                  <a:lnTo>
                    <a:pt x="1507188" y="163481"/>
                  </a:lnTo>
                  <a:lnTo>
                    <a:pt x="1353053" y="163481"/>
                  </a:lnTo>
                  <a:lnTo>
                    <a:pt x="1285265" y="163481"/>
                  </a:lnTo>
                  <a:lnTo>
                    <a:pt x="1131129" y="163481"/>
                  </a:lnTo>
                  <a:lnTo>
                    <a:pt x="1025429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0" y="163481"/>
                  </a:lnTo>
                  <a:lnTo>
                    <a:pt x="423317" y="163481"/>
                  </a:lnTo>
                  <a:lnTo>
                    <a:pt x="163481" y="163481"/>
                  </a:lnTo>
                  <a:lnTo>
                    <a:pt x="0" y="0"/>
                  </a:lnTo>
                  <a:lnTo>
                    <a:pt x="423317" y="0"/>
                  </a:lnTo>
                  <a:lnTo>
                    <a:pt x="481759" y="0"/>
                  </a:lnTo>
                  <a:lnTo>
                    <a:pt x="861948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1285265" y="0"/>
                  </a:lnTo>
                  <a:lnTo>
                    <a:pt x="1294611" y="0"/>
                  </a:lnTo>
                  <a:lnTo>
                    <a:pt x="1343707" y="0"/>
                  </a:lnTo>
                  <a:lnTo>
                    <a:pt x="1353053" y="0"/>
                  </a:lnTo>
                  <a:lnTo>
                    <a:pt x="1733242" y="0"/>
                  </a:lnTo>
                  <a:lnTo>
                    <a:pt x="1767024" y="0"/>
                  </a:lnTo>
                  <a:lnTo>
                    <a:pt x="1775048" y="0"/>
                  </a:lnTo>
                  <a:lnTo>
                    <a:pt x="1776370" y="0"/>
                  </a:lnTo>
                  <a:lnTo>
                    <a:pt x="2156559" y="0"/>
                  </a:lnTo>
                  <a:lnTo>
                    <a:pt x="2198365" y="0"/>
                  </a:lnTo>
                  <a:lnTo>
                    <a:pt x="2215001" y="0"/>
                  </a:lnTo>
                  <a:lnTo>
                    <a:pt x="2256807" y="0"/>
                  </a:lnTo>
                  <a:lnTo>
                    <a:pt x="2638318" y="0"/>
                  </a:lnTo>
                  <a:lnTo>
                    <a:pt x="2646342" y="0"/>
                  </a:lnTo>
                  <a:lnTo>
                    <a:pt x="2662572" y="0"/>
                  </a:lnTo>
                  <a:lnTo>
                    <a:pt x="2680124" y="0"/>
                  </a:lnTo>
                  <a:lnTo>
                    <a:pt x="3069659" y="0"/>
                  </a:lnTo>
                  <a:lnTo>
                    <a:pt x="3085889" y="0"/>
                  </a:lnTo>
                  <a:lnTo>
                    <a:pt x="3128101" y="0"/>
                  </a:lnTo>
                  <a:lnTo>
                    <a:pt x="3144331" y="0"/>
                  </a:lnTo>
                  <a:lnTo>
                    <a:pt x="3533866" y="0"/>
                  </a:lnTo>
                  <a:lnTo>
                    <a:pt x="3551418" y="0"/>
                  </a:lnTo>
                  <a:lnTo>
                    <a:pt x="3567648" y="0"/>
                  </a:lnTo>
                  <a:lnTo>
                    <a:pt x="3602016" y="0"/>
                  </a:lnTo>
                  <a:lnTo>
                    <a:pt x="3957183" y="0"/>
                  </a:lnTo>
                  <a:lnTo>
                    <a:pt x="4015625" y="0"/>
                  </a:lnTo>
                  <a:lnTo>
                    <a:pt x="4025333" y="0"/>
                  </a:lnTo>
                  <a:lnTo>
                    <a:pt x="4083775" y="0"/>
                  </a:lnTo>
                  <a:lnTo>
                    <a:pt x="4438942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896627" y="0"/>
                  </a:lnTo>
                  <a:lnTo>
                    <a:pt x="4955069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7" name="Freeform: Shape 16" descr="Photo Frame">
              <a:extLst>
                <a:ext uri="{FF2B5EF4-FFF2-40B4-BE49-F238E27FC236}">
                  <a16:creationId xmlns:a16="http://schemas.microsoft.com/office/drawing/2014/main" id="{30A724D7-AACC-4453-A736-CD3454825200}"/>
                </a:ext>
              </a:extLst>
            </p:cNvPr>
            <p:cNvSpPr/>
            <p:nvPr userDrawn="1"/>
          </p:nvSpPr>
          <p:spPr>
            <a:xfrm rot="5400000">
              <a:off x="9062264" y="3507857"/>
              <a:ext cx="5378386" cy="163481"/>
            </a:xfrm>
            <a:custGeom>
              <a:avLst/>
              <a:gdLst>
                <a:gd name="connsiteX0" fmla="*/ 0 w 5378386"/>
                <a:gd name="connsiteY0" fmla="*/ 0 h 163481"/>
                <a:gd name="connsiteX1" fmla="*/ 423317 w 5378386"/>
                <a:gd name="connsiteY1" fmla="*/ 0 h 163481"/>
                <a:gd name="connsiteX2" fmla="*/ 481759 w 5378386"/>
                <a:gd name="connsiteY2" fmla="*/ 0 h 163481"/>
                <a:gd name="connsiteX3" fmla="*/ 871294 w 5378386"/>
                <a:gd name="connsiteY3" fmla="*/ 0 h 163481"/>
                <a:gd name="connsiteX4" fmla="*/ 905076 w 5378386"/>
                <a:gd name="connsiteY4" fmla="*/ 0 h 163481"/>
                <a:gd name="connsiteX5" fmla="*/ 939444 w 5378386"/>
                <a:gd name="connsiteY5" fmla="*/ 0 h 163481"/>
                <a:gd name="connsiteX6" fmla="*/ 1294611 w 5378386"/>
                <a:gd name="connsiteY6" fmla="*/ 0 h 163481"/>
                <a:gd name="connsiteX7" fmla="*/ 1353053 w 5378386"/>
                <a:gd name="connsiteY7" fmla="*/ 0 h 163481"/>
                <a:gd name="connsiteX8" fmla="*/ 1362761 w 5378386"/>
                <a:gd name="connsiteY8" fmla="*/ 0 h 163481"/>
                <a:gd name="connsiteX9" fmla="*/ 1421203 w 5378386"/>
                <a:gd name="connsiteY9" fmla="*/ 0 h 163481"/>
                <a:gd name="connsiteX10" fmla="*/ 1776370 w 5378386"/>
                <a:gd name="connsiteY10" fmla="*/ 0 h 163481"/>
                <a:gd name="connsiteX11" fmla="*/ 1810738 w 5378386"/>
                <a:gd name="connsiteY11" fmla="*/ 0 h 163481"/>
                <a:gd name="connsiteX12" fmla="*/ 1826968 w 5378386"/>
                <a:gd name="connsiteY12" fmla="*/ 0 h 163481"/>
                <a:gd name="connsiteX13" fmla="*/ 1844520 w 5378386"/>
                <a:gd name="connsiteY13" fmla="*/ 0 h 163481"/>
                <a:gd name="connsiteX14" fmla="*/ 2234055 w 5378386"/>
                <a:gd name="connsiteY14" fmla="*/ 0 h 163481"/>
                <a:gd name="connsiteX15" fmla="*/ 2250285 w 5378386"/>
                <a:gd name="connsiteY15" fmla="*/ 0 h 163481"/>
                <a:gd name="connsiteX16" fmla="*/ 2292497 w 5378386"/>
                <a:gd name="connsiteY16" fmla="*/ 0 h 163481"/>
                <a:gd name="connsiteX17" fmla="*/ 2308727 w 5378386"/>
                <a:gd name="connsiteY17" fmla="*/ 0 h 163481"/>
                <a:gd name="connsiteX18" fmla="*/ 2698262 w 5378386"/>
                <a:gd name="connsiteY18" fmla="*/ 0 h 163481"/>
                <a:gd name="connsiteX19" fmla="*/ 2715814 w 5378386"/>
                <a:gd name="connsiteY19" fmla="*/ 0 h 163481"/>
                <a:gd name="connsiteX20" fmla="*/ 2732044 w 5378386"/>
                <a:gd name="connsiteY20" fmla="*/ 0 h 163481"/>
                <a:gd name="connsiteX21" fmla="*/ 2740068 w 5378386"/>
                <a:gd name="connsiteY21" fmla="*/ 0 h 163481"/>
                <a:gd name="connsiteX22" fmla="*/ 3121579 w 5378386"/>
                <a:gd name="connsiteY22" fmla="*/ 0 h 163481"/>
                <a:gd name="connsiteX23" fmla="*/ 3163385 w 5378386"/>
                <a:gd name="connsiteY23" fmla="*/ 0 h 163481"/>
                <a:gd name="connsiteX24" fmla="*/ 3180021 w 5378386"/>
                <a:gd name="connsiteY24" fmla="*/ 0 h 163481"/>
                <a:gd name="connsiteX25" fmla="*/ 3221827 w 5378386"/>
                <a:gd name="connsiteY25" fmla="*/ 0 h 163481"/>
                <a:gd name="connsiteX26" fmla="*/ 3602016 w 5378386"/>
                <a:gd name="connsiteY26" fmla="*/ 0 h 163481"/>
                <a:gd name="connsiteX27" fmla="*/ 3603338 w 5378386"/>
                <a:gd name="connsiteY27" fmla="*/ 0 h 163481"/>
                <a:gd name="connsiteX28" fmla="*/ 3611362 w 5378386"/>
                <a:gd name="connsiteY28" fmla="*/ 0 h 163481"/>
                <a:gd name="connsiteX29" fmla="*/ 3645144 w 5378386"/>
                <a:gd name="connsiteY29" fmla="*/ 0 h 163481"/>
                <a:gd name="connsiteX30" fmla="*/ 4025333 w 5378386"/>
                <a:gd name="connsiteY30" fmla="*/ 0 h 163481"/>
                <a:gd name="connsiteX31" fmla="*/ 4034679 w 5378386"/>
                <a:gd name="connsiteY31" fmla="*/ 0 h 163481"/>
                <a:gd name="connsiteX32" fmla="*/ 4083775 w 5378386"/>
                <a:gd name="connsiteY32" fmla="*/ 0 h 163481"/>
                <a:gd name="connsiteX33" fmla="*/ 4093121 w 5378386"/>
                <a:gd name="connsiteY33" fmla="*/ 0 h 163481"/>
                <a:gd name="connsiteX34" fmla="*/ 4473310 w 5378386"/>
                <a:gd name="connsiteY34" fmla="*/ 0 h 163481"/>
                <a:gd name="connsiteX35" fmla="*/ 4507092 w 5378386"/>
                <a:gd name="connsiteY35" fmla="*/ 0 h 163481"/>
                <a:gd name="connsiteX36" fmla="*/ 4516438 w 5378386"/>
                <a:gd name="connsiteY36" fmla="*/ 0 h 163481"/>
                <a:gd name="connsiteX37" fmla="*/ 4896627 w 5378386"/>
                <a:gd name="connsiteY37" fmla="*/ 0 h 163481"/>
                <a:gd name="connsiteX38" fmla="*/ 4955069 w 5378386"/>
                <a:gd name="connsiteY38" fmla="*/ 0 h 163481"/>
                <a:gd name="connsiteX39" fmla="*/ 5378386 w 5378386"/>
                <a:gd name="connsiteY39" fmla="*/ 0 h 163481"/>
                <a:gd name="connsiteX40" fmla="*/ 5214905 w 5378386"/>
                <a:gd name="connsiteY40" fmla="*/ 163481 h 163481"/>
                <a:gd name="connsiteX41" fmla="*/ 4955069 w 5378386"/>
                <a:gd name="connsiteY41" fmla="*/ 163481 h 163481"/>
                <a:gd name="connsiteX42" fmla="*/ 4733146 w 5378386"/>
                <a:gd name="connsiteY42" fmla="*/ 163481 h 163481"/>
                <a:gd name="connsiteX43" fmla="*/ 4507092 w 5378386"/>
                <a:gd name="connsiteY43" fmla="*/ 163481 h 163481"/>
                <a:gd name="connsiteX44" fmla="*/ 4473310 w 5378386"/>
                <a:gd name="connsiteY44" fmla="*/ 163481 h 163481"/>
                <a:gd name="connsiteX45" fmla="*/ 4352957 w 5378386"/>
                <a:gd name="connsiteY45" fmla="*/ 163481 h 163481"/>
                <a:gd name="connsiteX46" fmla="*/ 4247257 w 5378386"/>
                <a:gd name="connsiteY46" fmla="*/ 163481 h 163481"/>
                <a:gd name="connsiteX47" fmla="*/ 4093121 w 5378386"/>
                <a:gd name="connsiteY47" fmla="*/ 163481 h 163481"/>
                <a:gd name="connsiteX48" fmla="*/ 4025333 w 5378386"/>
                <a:gd name="connsiteY48" fmla="*/ 163481 h 163481"/>
                <a:gd name="connsiteX49" fmla="*/ 3871198 w 5378386"/>
                <a:gd name="connsiteY49" fmla="*/ 163481 h 163481"/>
                <a:gd name="connsiteX50" fmla="*/ 3765498 w 5378386"/>
                <a:gd name="connsiteY50" fmla="*/ 163481 h 163481"/>
                <a:gd name="connsiteX51" fmla="*/ 3645144 w 5378386"/>
                <a:gd name="connsiteY51" fmla="*/ 163481 h 163481"/>
                <a:gd name="connsiteX52" fmla="*/ 3611362 w 5378386"/>
                <a:gd name="connsiteY52" fmla="*/ 163481 h 163481"/>
                <a:gd name="connsiteX53" fmla="*/ 3439857 w 5378386"/>
                <a:gd name="connsiteY53" fmla="*/ 163481 h 163481"/>
                <a:gd name="connsiteX54" fmla="*/ 3385309 w 5378386"/>
                <a:gd name="connsiteY54" fmla="*/ 163481 h 163481"/>
                <a:gd name="connsiteX55" fmla="*/ 3180021 w 5378386"/>
                <a:gd name="connsiteY55" fmla="*/ 163481 h 163481"/>
                <a:gd name="connsiteX56" fmla="*/ 3163385 w 5378386"/>
                <a:gd name="connsiteY56" fmla="*/ 163481 h 163481"/>
                <a:gd name="connsiteX57" fmla="*/ 2958098 w 5378386"/>
                <a:gd name="connsiteY57" fmla="*/ 163481 h 163481"/>
                <a:gd name="connsiteX58" fmla="*/ 2903550 w 5378386"/>
                <a:gd name="connsiteY58" fmla="*/ 163481 h 163481"/>
                <a:gd name="connsiteX59" fmla="*/ 2732044 w 5378386"/>
                <a:gd name="connsiteY59" fmla="*/ 163481 h 163481"/>
                <a:gd name="connsiteX60" fmla="*/ 2698262 w 5378386"/>
                <a:gd name="connsiteY60" fmla="*/ 163481 h 163481"/>
                <a:gd name="connsiteX61" fmla="*/ 2552333 w 5378386"/>
                <a:gd name="connsiteY61" fmla="*/ 163481 h 163481"/>
                <a:gd name="connsiteX62" fmla="*/ 2472209 w 5378386"/>
                <a:gd name="connsiteY62" fmla="*/ 163481 h 163481"/>
                <a:gd name="connsiteX63" fmla="*/ 2292497 w 5378386"/>
                <a:gd name="connsiteY63" fmla="*/ 163481 h 163481"/>
                <a:gd name="connsiteX64" fmla="*/ 2250285 w 5378386"/>
                <a:gd name="connsiteY64" fmla="*/ 163481 h 163481"/>
                <a:gd name="connsiteX65" fmla="*/ 2070574 w 5378386"/>
                <a:gd name="connsiteY65" fmla="*/ 163481 h 163481"/>
                <a:gd name="connsiteX66" fmla="*/ 1990450 w 5378386"/>
                <a:gd name="connsiteY66" fmla="*/ 163481 h 163481"/>
                <a:gd name="connsiteX67" fmla="*/ 1844520 w 5378386"/>
                <a:gd name="connsiteY67" fmla="*/ 163481 h 163481"/>
                <a:gd name="connsiteX68" fmla="*/ 1810738 w 5378386"/>
                <a:gd name="connsiteY68" fmla="*/ 163481 h 163481"/>
                <a:gd name="connsiteX69" fmla="*/ 1612889 w 5378386"/>
                <a:gd name="connsiteY69" fmla="*/ 163481 h 163481"/>
                <a:gd name="connsiteX70" fmla="*/ 1584685 w 5378386"/>
                <a:gd name="connsiteY70" fmla="*/ 163481 h 163481"/>
                <a:gd name="connsiteX71" fmla="*/ 1362761 w 5378386"/>
                <a:gd name="connsiteY71" fmla="*/ 163481 h 163481"/>
                <a:gd name="connsiteX72" fmla="*/ 1353053 w 5378386"/>
                <a:gd name="connsiteY72" fmla="*/ 163481 h 163481"/>
                <a:gd name="connsiteX73" fmla="*/ 1131130 w 5378386"/>
                <a:gd name="connsiteY73" fmla="*/ 163481 h 163481"/>
                <a:gd name="connsiteX74" fmla="*/ 1102926 w 5378386"/>
                <a:gd name="connsiteY74" fmla="*/ 163481 h 163481"/>
                <a:gd name="connsiteX75" fmla="*/ 905076 w 5378386"/>
                <a:gd name="connsiteY75" fmla="*/ 163481 h 163481"/>
                <a:gd name="connsiteX76" fmla="*/ 871294 w 5378386"/>
                <a:gd name="connsiteY76" fmla="*/ 163481 h 163481"/>
                <a:gd name="connsiteX77" fmla="*/ 645241 w 5378386"/>
                <a:gd name="connsiteY77" fmla="*/ 163481 h 163481"/>
                <a:gd name="connsiteX78" fmla="*/ 423317 w 5378386"/>
                <a:gd name="connsiteY78" fmla="*/ 163481 h 163481"/>
                <a:gd name="connsiteX79" fmla="*/ 163482 w 5378386"/>
                <a:gd name="connsiteY79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0" y="0"/>
                  </a:moveTo>
                  <a:lnTo>
                    <a:pt x="423317" y="0"/>
                  </a:lnTo>
                  <a:lnTo>
                    <a:pt x="481759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939444" y="0"/>
                  </a:lnTo>
                  <a:lnTo>
                    <a:pt x="1294611" y="0"/>
                  </a:lnTo>
                  <a:lnTo>
                    <a:pt x="1353053" y="0"/>
                  </a:lnTo>
                  <a:lnTo>
                    <a:pt x="1362761" y="0"/>
                  </a:lnTo>
                  <a:lnTo>
                    <a:pt x="1421203" y="0"/>
                  </a:lnTo>
                  <a:lnTo>
                    <a:pt x="1776370" y="0"/>
                  </a:lnTo>
                  <a:lnTo>
                    <a:pt x="1810738" y="0"/>
                  </a:lnTo>
                  <a:lnTo>
                    <a:pt x="1826968" y="0"/>
                  </a:lnTo>
                  <a:lnTo>
                    <a:pt x="1844520" y="0"/>
                  </a:lnTo>
                  <a:lnTo>
                    <a:pt x="2234055" y="0"/>
                  </a:lnTo>
                  <a:lnTo>
                    <a:pt x="2250285" y="0"/>
                  </a:lnTo>
                  <a:lnTo>
                    <a:pt x="2292497" y="0"/>
                  </a:lnTo>
                  <a:lnTo>
                    <a:pt x="2308727" y="0"/>
                  </a:lnTo>
                  <a:lnTo>
                    <a:pt x="2698262" y="0"/>
                  </a:lnTo>
                  <a:lnTo>
                    <a:pt x="2715814" y="0"/>
                  </a:lnTo>
                  <a:lnTo>
                    <a:pt x="2732044" y="0"/>
                  </a:lnTo>
                  <a:lnTo>
                    <a:pt x="2740068" y="0"/>
                  </a:lnTo>
                  <a:lnTo>
                    <a:pt x="3121579" y="0"/>
                  </a:lnTo>
                  <a:lnTo>
                    <a:pt x="3163385" y="0"/>
                  </a:lnTo>
                  <a:lnTo>
                    <a:pt x="3180021" y="0"/>
                  </a:lnTo>
                  <a:lnTo>
                    <a:pt x="3221827" y="0"/>
                  </a:lnTo>
                  <a:lnTo>
                    <a:pt x="3602016" y="0"/>
                  </a:lnTo>
                  <a:lnTo>
                    <a:pt x="3603338" y="0"/>
                  </a:lnTo>
                  <a:lnTo>
                    <a:pt x="3611362" y="0"/>
                  </a:lnTo>
                  <a:lnTo>
                    <a:pt x="3645144" y="0"/>
                  </a:lnTo>
                  <a:lnTo>
                    <a:pt x="4025333" y="0"/>
                  </a:lnTo>
                  <a:lnTo>
                    <a:pt x="4034679" y="0"/>
                  </a:lnTo>
                  <a:lnTo>
                    <a:pt x="4083775" y="0"/>
                  </a:lnTo>
                  <a:lnTo>
                    <a:pt x="4093121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516438" y="0"/>
                  </a:lnTo>
                  <a:lnTo>
                    <a:pt x="4896627" y="0"/>
                  </a:lnTo>
                  <a:lnTo>
                    <a:pt x="4955069" y="0"/>
                  </a:lnTo>
                  <a:lnTo>
                    <a:pt x="5378386" y="0"/>
                  </a:lnTo>
                  <a:lnTo>
                    <a:pt x="5214905" y="163481"/>
                  </a:lnTo>
                  <a:lnTo>
                    <a:pt x="4955069" y="163481"/>
                  </a:lnTo>
                  <a:lnTo>
                    <a:pt x="4733146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352957" y="163481"/>
                  </a:lnTo>
                  <a:lnTo>
                    <a:pt x="4247257" y="163481"/>
                  </a:lnTo>
                  <a:lnTo>
                    <a:pt x="4093121" y="163481"/>
                  </a:lnTo>
                  <a:lnTo>
                    <a:pt x="4025333" y="163481"/>
                  </a:lnTo>
                  <a:lnTo>
                    <a:pt x="3871198" y="163481"/>
                  </a:lnTo>
                  <a:lnTo>
                    <a:pt x="3765498" y="163481"/>
                  </a:lnTo>
                  <a:lnTo>
                    <a:pt x="3645144" y="163481"/>
                  </a:lnTo>
                  <a:lnTo>
                    <a:pt x="3611362" y="163481"/>
                  </a:lnTo>
                  <a:lnTo>
                    <a:pt x="3439857" y="163481"/>
                  </a:lnTo>
                  <a:lnTo>
                    <a:pt x="3385309" y="163481"/>
                  </a:lnTo>
                  <a:lnTo>
                    <a:pt x="3180021" y="163481"/>
                  </a:lnTo>
                  <a:lnTo>
                    <a:pt x="3163385" y="163481"/>
                  </a:lnTo>
                  <a:lnTo>
                    <a:pt x="2958098" y="163481"/>
                  </a:lnTo>
                  <a:lnTo>
                    <a:pt x="2903550" y="163481"/>
                  </a:lnTo>
                  <a:lnTo>
                    <a:pt x="2732044" y="163481"/>
                  </a:lnTo>
                  <a:lnTo>
                    <a:pt x="2698262" y="163481"/>
                  </a:lnTo>
                  <a:lnTo>
                    <a:pt x="2552333" y="163481"/>
                  </a:lnTo>
                  <a:lnTo>
                    <a:pt x="2472209" y="163481"/>
                  </a:lnTo>
                  <a:lnTo>
                    <a:pt x="2292497" y="163481"/>
                  </a:lnTo>
                  <a:lnTo>
                    <a:pt x="2250285" y="163481"/>
                  </a:lnTo>
                  <a:lnTo>
                    <a:pt x="2070574" y="163481"/>
                  </a:lnTo>
                  <a:lnTo>
                    <a:pt x="1990450" y="163481"/>
                  </a:lnTo>
                  <a:lnTo>
                    <a:pt x="1844520" y="163481"/>
                  </a:lnTo>
                  <a:lnTo>
                    <a:pt x="1810738" y="163481"/>
                  </a:lnTo>
                  <a:lnTo>
                    <a:pt x="1612889" y="163481"/>
                  </a:lnTo>
                  <a:lnTo>
                    <a:pt x="1584685" y="163481"/>
                  </a:lnTo>
                  <a:lnTo>
                    <a:pt x="1362761" y="163481"/>
                  </a:lnTo>
                  <a:lnTo>
                    <a:pt x="1353053" y="163481"/>
                  </a:lnTo>
                  <a:lnTo>
                    <a:pt x="1131130" y="163481"/>
                  </a:lnTo>
                  <a:lnTo>
                    <a:pt x="1102926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1" y="163481"/>
                  </a:lnTo>
                  <a:lnTo>
                    <a:pt x="423317" y="163481"/>
                  </a:lnTo>
                  <a:lnTo>
                    <a:pt x="163482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8" name="Picture Placeholder 106" descr="Picture Placeholder">
            <a:extLst>
              <a:ext uri="{FF2B5EF4-FFF2-40B4-BE49-F238E27FC236}">
                <a16:creationId xmlns:a16="http://schemas.microsoft.com/office/drawing/2014/main" id="{68E7E512-4CF5-4A5F-B42C-EAC1E61D59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6558" y="1874408"/>
            <a:ext cx="10160070" cy="4039596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3602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E67802-B449-4D05-82E5-0722F6ACE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Your Title</a:t>
            </a:r>
          </a:p>
        </p:txBody>
      </p:sp>
      <p:grpSp>
        <p:nvGrpSpPr>
          <p:cNvPr id="11" name="Group 10" descr="Photo Frame">
            <a:extLst>
              <a:ext uri="{FF2B5EF4-FFF2-40B4-BE49-F238E27FC236}">
                <a16:creationId xmlns:a16="http://schemas.microsoft.com/office/drawing/2014/main" id="{B9BAD681-1D75-4F07-B407-41D76814CB37}"/>
              </a:ext>
            </a:extLst>
          </p:cNvPr>
          <p:cNvGrpSpPr/>
          <p:nvPr userDrawn="1"/>
        </p:nvGrpSpPr>
        <p:grpSpPr>
          <a:xfrm>
            <a:off x="359998" y="1205205"/>
            <a:ext cx="11473200" cy="5378386"/>
            <a:chOff x="359998" y="900405"/>
            <a:chExt cx="11473200" cy="5378386"/>
          </a:xfrm>
        </p:grpSpPr>
        <p:sp>
          <p:nvSpPr>
            <p:cNvPr id="12" name="Rectangle 11" descr="Photo Frame">
              <a:extLst>
                <a:ext uri="{FF2B5EF4-FFF2-40B4-BE49-F238E27FC236}">
                  <a16:creationId xmlns:a16="http://schemas.microsoft.com/office/drawing/2014/main" id="{F2F152E0-326A-4F0B-B942-F341D18859E2}"/>
                </a:ext>
              </a:extLst>
            </p:cNvPr>
            <p:cNvSpPr/>
            <p:nvPr/>
          </p:nvSpPr>
          <p:spPr>
            <a:xfrm rot="10800000">
              <a:off x="359999" y="900406"/>
              <a:ext cx="11473199" cy="537838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" name="Freeform: Shape 12" descr="Photo Frame">
              <a:extLst>
                <a:ext uri="{FF2B5EF4-FFF2-40B4-BE49-F238E27FC236}">
                  <a16:creationId xmlns:a16="http://schemas.microsoft.com/office/drawing/2014/main" id="{3B8D0FE8-40C9-4B34-B1C1-0AC101264E42}"/>
                </a:ext>
              </a:extLst>
            </p:cNvPr>
            <p:cNvSpPr>
              <a:spLocks/>
            </p:cNvSpPr>
            <p:nvPr/>
          </p:nvSpPr>
          <p:spPr>
            <a:xfrm rot="10800000">
              <a:off x="523474" y="1063888"/>
              <a:ext cx="11146239" cy="5051038"/>
            </a:xfrm>
            <a:custGeom>
              <a:avLst/>
              <a:gdLst>
                <a:gd name="connsiteX0" fmla="*/ 915988 w 915988"/>
                <a:gd name="connsiteY0" fmla="*/ 661436 h 661436"/>
                <a:gd name="connsiteX1" fmla="*/ 0 w 915988"/>
                <a:gd name="connsiteY1" fmla="*/ 661436 h 661436"/>
                <a:gd name="connsiteX2" fmla="*/ 0 w 915988"/>
                <a:gd name="connsiteY2" fmla="*/ 0 h 661436"/>
                <a:gd name="connsiteX3" fmla="*/ 915988 w 915988"/>
                <a:gd name="connsiteY3" fmla="*/ 0 h 661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5988" h="661436">
                  <a:moveTo>
                    <a:pt x="915988" y="661436"/>
                  </a:moveTo>
                  <a:lnTo>
                    <a:pt x="0" y="661436"/>
                  </a:lnTo>
                  <a:lnTo>
                    <a:pt x="0" y="0"/>
                  </a:lnTo>
                  <a:lnTo>
                    <a:pt x="915988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3200000" scaled="0"/>
            </a:gradFill>
            <a:ln>
              <a:noFill/>
            </a:ln>
            <a:effectLst>
              <a:innerShdw blurRad="63500" dist="50800" dir="8100000">
                <a:prstClr val="black">
                  <a:alpha val="14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4" name="Freeform: Shape 13" descr="Photo Frame">
              <a:extLst>
                <a:ext uri="{FF2B5EF4-FFF2-40B4-BE49-F238E27FC236}">
                  <a16:creationId xmlns:a16="http://schemas.microsoft.com/office/drawing/2014/main" id="{0E836DF0-655E-43FF-9CF3-7F82F36630A7}"/>
                </a:ext>
              </a:extLst>
            </p:cNvPr>
            <p:cNvSpPr/>
            <p:nvPr userDrawn="1"/>
          </p:nvSpPr>
          <p:spPr>
            <a:xfrm rot="10800000">
              <a:off x="360002" y="6115309"/>
              <a:ext cx="11473195" cy="163481"/>
            </a:xfrm>
            <a:custGeom>
              <a:avLst/>
              <a:gdLst>
                <a:gd name="connsiteX0" fmla="*/ 11309715 w 11473195"/>
                <a:gd name="connsiteY0" fmla="*/ 163481 h 163481"/>
                <a:gd name="connsiteX1" fmla="*/ 10683802 w 11473195"/>
                <a:gd name="connsiteY1" fmla="*/ 163481 h 163481"/>
                <a:gd name="connsiteX2" fmla="*/ 10601904 w 11473195"/>
                <a:gd name="connsiteY2" fmla="*/ 163481 h 163481"/>
                <a:gd name="connsiteX3" fmla="*/ 10315898 w 11473195"/>
                <a:gd name="connsiteY3" fmla="*/ 163481 h 163481"/>
                <a:gd name="connsiteX4" fmla="*/ 9975990 w 11473195"/>
                <a:gd name="connsiteY4" fmla="*/ 163481 h 163481"/>
                <a:gd name="connsiteX5" fmla="*/ 9689985 w 11473195"/>
                <a:gd name="connsiteY5" fmla="*/ 163481 h 163481"/>
                <a:gd name="connsiteX6" fmla="*/ 9608085 w 11473195"/>
                <a:gd name="connsiteY6" fmla="*/ 163481 h 163481"/>
                <a:gd name="connsiteX7" fmla="*/ 9057404 w 11473195"/>
                <a:gd name="connsiteY7" fmla="*/ 163481 h 163481"/>
                <a:gd name="connsiteX8" fmla="*/ 8982173 w 11473195"/>
                <a:gd name="connsiteY8" fmla="*/ 163481 h 163481"/>
                <a:gd name="connsiteX9" fmla="*/ 8431491 w 11473195"/>
                <a:gd name="connsiteY9" fmla="*/ 163481 h 163481"/>
                <a:gd name="connsiteX10" fmla="*/ 8349592 w 11473195"/>
                <a:gd name="connsiteY10" fmla="*/ 163481 h 163481"/>
                <a:gd name="connsiteX11" fmla="*/ 8063586 w 11473195"/>
                <a:gd name="connsiteY11" fmla="*/ 163481 h 163481"/>
                <a:gd name="connsiteX12" fmla="*/ 7723679 w 11473195"/>
                <a:gd name="connsiteY12" fmla="*/ 163481 h 163481"/>
                <a:gd name="connsiteX13" fmla="*/ 7437674 w 11473195"/>
                <a:gd name="connsiteY13" fmla="*/ 163481 h 163481"/>
                <a:gd name="connsiteX14" fmla="*/ 7355775 w 11473195"/>
                <a:gd name="connsiteY14" fmla="*/ 163481 h 163481"/>
                <a:gd name="connsiteX15" fmla="*/ 6805093 w 11473195"/>
                <a:gd name="connsiteY15" fmla="*/ 163481 h 163481"/>
                <a:gd name="connsiteX16" fmla="*/ 6729862 w 11473195"/>
                <a:gd name="connsiteY16" fmla="*/ 163481 h 163481"/>
                <a:gd name="connsiteX17" fmla="*/ 6179180 w 11473195"/>
                <a:gd name="connsiteY17" fmla="*/ 163481 h 163481"/>
                <a:gd name="connsiteX18" fmla="*/ 6097281 w 11473195"/>
                <a:gd name="connsiteY18" fmla="*/ 163481 h 163481"/>
                <a:gd name="connsiteX19" fmla="*/ 5811275 w 11473195"/>
                <a:gd name="connsiteY19" fmla="*/ 163481 h 163481"/>
                <a:gd name="connsiteX20" fmla="*/ 5471368 w 11473195"/>
                <a:gd name="connsiteY20" fmla="*/ 163481 h 163481"/>
                <a:gd name="connsiteX21" fmla="*/ 5185362 w 11473195"/>
                <a:gd name="connsiteY21" fmla="*/ 163481 h 163481"/>
                <a:gd name="connsiteX22" fmla="*/ 5103463 w 11473195"/>
                <a:gd name="connsiteY22" fmla="*/ 163481 h 163481"/>
                <a:gd name="connsiteX23" fmla="*/ 4552781 w 11473195"/>
                <a:gd name="connsiteY23" fmla="*/ 163481 h 163481"/>
                <a:gd name="connsiteX24" fmla="*/ 4477550 w 11473195"/>
                <a:gd name="connsiteY24" fmla="*/ 163481 h 163481"/>
                <a:gd name="connsiteX25" fmla="*/ 3926868 w 11473195"/>
                <a:gd name="connsiteY25" fmla="*/ 163481 h 163481"/>
                <a:gd name="connsiteX26" fmla="*/ 3844969 w 11473195"/>
                <a:gd name="connsiteY26" fmla="*/ 163481 h 163481"/>
                <a:gd name="connsiteX27" fmla="*/ 3749517 w 11473195"/>
                <a:gd name="connsiteY27" fmla="*/ 163481 h 163481"/>
                <a:gd name="connsiteX28" fmla="*/ 3558963 w 11473195"/>
                <a:gd name="connsiteY28" fmla="*/ 163481 h 163481"/>
                <a:gd name="connsiteX29" fmla="*/ 3219056 w 11473195"/>
                <a:gd name="connsiteY29" fmla="*/ 163481 h 163481"/>
                <a:gd name="connsiteX30" fmla="*/ 3123604 w 11473195"/>
                <a:gd name="connsiteY30" fmla="*/ 163481 h 163481"/>
                <a:gd name="connsiteX31" fmla="*/ 3041705 w 11473195"/>
                <a:gd name="connsiteY31" fmla="*/ 163481 h 163481"/>
                <a:gd name="connsiteX32" fmla="*/ 2933050 w 11473195"/>
                <a:gd name="connsiteY32" fmla="*/ 163481 h 163481"/>
                <a:gd name="connsiteX33" fmla="*/ 2851151 w 11473195"/>
                <a:gd name="connsiteY33" fmla="*/ 163481 h 163481"/>
                <a:gd name="connsiteX34" fmla="*/ 2491023 w 11473195"/>
                <a:gd name="connsiteY34" fmla="*/ 163481 h 163481"/>
                <a:gd name="connsiteX35" fmla="*/ 2415792 w 11473195"/>
                <a:gd name="connsiteY35" fmla="*/ 163481 h 163481"/>
                <a:gd name="connsiteX36" fmla="*/ 2225238 w 11473195"/>
                <a:gd name="connsiteY36" fmla="*/ 163481 h 163481"/>
                <a:gd name="connsiteX37" fmla="*/ 1865110 w 11473195"/>
                <a:gd name="connsiteY37" fmla="*/ 163481 h 163481"/>
                <a:gd name="connsiteX38" fmla="*/ 1783211 w 11473195"/>
                <a:gd name="connsiteY38" fmla="*/ 163481 h 163481"/>
                <a:gd name="connsiteX39" fmla="*/ 1497205 w 11473195"/>
                <a:gd name="connsiteY39" fmla="*/ 163481 h 163481"/>
                <a:gd name="connsiteX40" fmla="*/ 1157298 w 11473195"/>
                <a:gd name="connsiteY40" fmla="*/ 163481 h 163481"/>
                <a:gd name="connsiteX41" fmla="*/ 871292 w 11473195"/>
                <a:gd name="connsiteY41" fmla="*/ 163481 h 163481"/>
                <a:gd name="connsiteX42" fmla="*/ 789393 w 11473195"/>
                <a:gd name="connsiteY42" fmla="*/ 163481 h 163481"/>
                <a:gd name="connsiteX43" fmla="*/ 163480 w 11473195"/>
                <a:gd name="connsiteY43" fmla="*/ 163481 h 163481"/>
                <a:gd name="connsiteX44" fmla="*/ 0 w 11473195"/>
                <a:gd name="connsiteY44" fmla="*/ 0 h 163481"/>
                <a:gd name="connsiteX45" fmla="*/ 789393 w 11473195"/>
                <a:gd name="connsiteY45" fmla="*/ 0 h 163481"/>
                <a:gd name="connsiteX46" fmla="*/ 871292 w 11473195"/>
                <a:gd name="connsiteY46" fmla="*/ 0 h 163481"/>
                <a:gd name="connsiteX47" fmla="*/ 993818 w 11473195"/>
                <a:gd name="connsiteY47" fmla="*/ 0 h 163481"/>
                <a:gd name="connsiteX48" fmla="*/ 1660685 w 11473195"/>
                <a:gd name="connsiteY48" fmla="*/ 0 h 163481"/>
                <a:gd name="connsiteX49" fmla="*/ 1783211 w 11473195"/>
                <a:gd name="connsiteY49" fmla="*/ 0 h 163481"/>
                <a:gd name="connsiteX50" fmla="*/ 1865110 w 11473195"/>
                <a:gd name="connsiteY50" fmla="*/ 0 h 163481"/>
                <a:gd name="connsiteX51" fmla="*/ 2061758 w 11473195"/>
                <a:gd name="connsiteY51" fmla="*/ 0 h 163481"/>
                <a:gd name="connsiteX52" fmla="*/ 2252312 w 11473195"/>
                <a:gd name="connsiteY52" fmla="*/ 0 h 163481"/>
                <a:gd name="connsiteX53" fmla="*/ 2654503 w 11473195"/>
                <a:gd name="connsiteY53" fmla="*/ 0 h 163481"/>
                <a:gd name="connsiteX54" fmla="*/ 2851151 w 11473195"/>
                <a:gd name="connsiteY54" fmla="*/ 0 h 163481"/>
                <a:gd name="connsiteX55" fmla="*/ 2933050 w 11473195"/>
                <a:gd name="connsiteY55" fmla="*/ 0 h 163481"/>
                <a:gd name="connsiteX56" fmla="*/ 3041705 w 11473195"/>
                <a:gd name="connsiteY56" fmla="*/ 0 h 163481"/>
                <a:gd name="connsiteX57" fmla="*/ 3055576 w 11473195"/>
                <a:gd name="connsiteY57" fmla="*/ 0 h 163481"/>
                <a:gd name="connsiteX58" fmla="*/ 3123604 w 11473195"/>
                <a:gd name="connsiteY58" fmla="*/ 0 h 163481"/>
                <a:gd name="connsiteX59" fmla="*/ 3722443 w 11473195"/>
                <a:gd name="connsiteY59" fmla="*/ 0 h 163481"/>
                <a:gd name="connsiteX60" fmla="*/ 3844969 w 11473195"/>
                <a:gd name="connsiteY60" fmla="*/ 0 h 163481"/>
                <a:gd name="connsiteX61" fmla="*/ 3912997 w 11473195"/>
                <a:gd name="connsiteY61" fmla="*/ 0 h 163481"/>
                <a:gd name="connsiteX62" fmla="*/ 3926868 w 11473195"/>
                <a:gd name="connsiteY62" fmla="*/ 0 h 163481"/>
                <a:gd name="connsiteX63" fmla="*/ 4314070 w 11473195"/>
                <a:gd name="connsiteY63" fmla="*/ 0 h 163481"/>
                <a:gd name="connsiteX64" fmla="*/ 4716261 w 11473195"/>
                <a:gd name="connsiteY64" fmla="*/ 0 h 163481"/>
                <a:gd name="connsiteX65" fmla="*/ 5103463 w 11473195"/>
                <a:gd name="connsiteY65" fmla="*/ 0 h 163481"/>
                <a:gd name="connsiteX66" fmla="*/ 5185362 w 11473195"/>
                <a:gd name="connsiteY66" fmla="*/ 0 h 163481"/>
                <a:gd name="connsiteX67" fmla="*/ 5307888 w 11473195"/>
                <a:gd name="connsiteY67" fmla="*/ 0 h 163481"/>
                <a:gd name="connsiteX68" fmla="*/ 5974755 w 11473195"/>
                <a:gd name="connsiteY68" fmla="*/ 0 h 163481"/>
                <a:gd name="connsiteX69" fmla="*/ 6097281 w 11473195"/>
                <a:gd name="connsiteY69" fmla="*/ 0 h 163481"/>
                <a:gd name="connsiteX70" fmla="*/ 6179180 w 11473195"/>
                <a:gd name="connsiteY70" fmla="*/ 0 h 163481"/>
                <a:gd name="connsiteX71" fmla="*/ 6566382 w 11473195"/>
                <a:gd name="connsiteY71" fmla="*/ 0 h 163481"/>
                <a:gd name="connsiteX72" fmla="*/ 6968573 w 11473195"/>
                <a:gd name="connsiteY72" fmla="*/ 0 h 163481"/>
                <a:gd name="connsiteX73" fmla="*/ 7355775 w 11473195"/>
                <a:gd name="connsiteY73" fmla="*/ 0 h 163481"/>
                <a:gd name="connsiteX74" fmla="*/ 7437674 w 11473195"/>
                <a:gd name="connsiteY74" fmla="*/ 0 h 163481"/>
                <a:gd name="connsiteX75" fmla="*/ 7560200 w 11473195"/>
                <a:gd name="connsiteY75" fmla="*/ 0 h 163481"/>
                <a:gd name="connsiteX76" fmla="*/ 8227066 w 11473195"/>
                <a:gd name="connsiteY76" fmla="*/ 0 h 163481"/>
                <a:gd name="connsiteX77" fmla="*/ 8349592 w 11473195"/>
                <a:gd name="connsiteY77" fmla="*/ 0 h 163481"/>
                <a:gd name="connsiteX78" fmla="*/ 8431491 w 11473195"/>
                <a:gd name="connsiteY78" fmla="*/ 0 h 163481"/>
                <a:gd name="connsiteX79" fmla="*/ 8818693 w 11473195"/>
                <a:gd name="connsiteY79" fmla="*/ 0 h 163481"/>
                <a:gd name="connsiteX80" fmla="*/ 9220884 w 11473195"/>
                <a:gd name="connsiteY80" fmla="*/ 0 h 163481"/>
                <a:gd name="connsiteX81" fmla="*/ 9608085 w 11473195"/>
                <a:gd name="connsiteY81" fmla="*/ 0 h 163481"/>
                <a:gd name="connsiteX82" fmla="*/ 9689985 w 11473195"/>
                <a:gd name="connsiteY82" fmla="*/ 0 h 163481"/>
                <a:gd name="connsiteX83" fmla="*/ 9812510 w 11473195"/>
                <a:gd name="connsiteY83" fmla="*/ 0 h 163481"/>
                <a:gd name="connsiteX84" fmla="*/ 10479378 w 11473195"/>
                <a:gd name="connsiteY84" fmla="*/ 0 h 163481"/>
                <a:gd name="connsiteX85" fmla="*/ 10601904 w 11473195"/>
                <a:gd name="connsiteY85" fmla="*/ 0 h 163481"/>
                <a:gd name="connsiteX86" fmla="*/ 10683802 w 11473195"/>
                <a:gd name="connsiteY86" fmla="*/ 0 h 163481"/>
                <a:gd name="connsiteX87" fmla="*/ 11473195 w 11473195"/>
                <a:gd name="connsiteY87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309715" y="163481"/>
                  </a:moveTo>
                  <a:lnTo>
                    <a:pt x="10683802" y="163481"/>
                  </a:lnTo>
                  <a:lnTo>
                    <a:pt x="10601904" y="163481"/>
                  </a:lnTo>
                  <a:lnTo>
                    <a:pt x="10315898" y="163481"/>
                  </a:lnTo>
                  <a:lnTo>
                    <a:pt x="9975990" y="163481"/>
                  </a:lnTo>
                  <a:lnTo>
                    <a:pt x="9689985" y="163481"/>
                  </a:lnTo>
                  <a:lnTo>
                    <a:pt x="9608085" y="163481"/>
                  </a:lnTo>
                  <a:lnTo>
                    <a:pt x="9057404" y="163481"/>
                  </a:lnTo>
                  <a:lnTo>
                    <a:pt x="8982173" y="163481"/>
                  </a:lnTo>
                  <a:lnTo>
                    <a:pt x="8431491" y="163481"/>
                  </a:lnTo>
                  <a:lnTo>
                    <a:pt x="8349592" y="163481"/>
                  </a:lnTo>
                  <a:lnTo>
                    <a:pt x="8063586" y="163481"/>
                  </a:lnTo>
                  <a:lnTo>
                    <a:pt x="7723679" y="163481"/>
                  </a:lnTo>
                  <a:lnTo>
                    <a:pt x="7437674" y="163481"/>
                  </a:lnTo>
                  <a:lnTo>
                    <a:pt x="7355775" y="163481"/>
                  </a:lnTo>
                  <a:lnTo>
                    <a:pt x="6805093" y="163481"/>
                  </a:lnTo>
                  <a:lnTo>
                    <a:pt x="6729862" y="163481"/>
                  </a:lnTo>
                  <a:lnTo>
                    <a:pt x="6179180" y="163481"/>
                  </a:lnTo>
                  <a:lnTo>
                    <a:pt x="6097281" y="163481"/>
                  </a:lnTo>
                  <a:lnTo>
                    <a:pt x="5811275" y="163481"/>
                  </a:lnTo>
                  <a:lnTo>
                    <a:pt x="5471368" y="163481"/>
                  </a:lnTo>
                  <a:lnTo>
                    <a:pt x="5185362" y="163481"/>
                  </a:lnTo>
                  <a:lnTo>
                    <a:pt x="5103463" y="163481"/>
                  </a:lnTo>
                  <a:lnTo>
                    <a:pt x="4552781" y="163481"/>
                  </a:lnTo>
                  <a:lnTo>
                    <a:pt x="4477550" y="163481"/>
                  </a:lnTo>
                  <a:lnTo>
                    <a:pt x="3926868" y="163481"/>
                  </a:lnTo>
                  <a:lnTo>
                    <a:pt x="3844969" y="163481"/>
                  </a:lnTo>
                  <a:lnTo>
                    <a:pt x="3749517" y="163481"/>
                  </a:lnTo>
                  <a:lnTo>
                    <a:pt x="3558963" y="163481"/>
                  </a:lnTo>
                  <a:lnTo>
                    <a:pt x="3219056" y="163481"/>
                  </a:lnTo>
                  <a:lnTo>
                    <a:pt x="3123604" y="163481"/>
                  </a:lnTo>
                  <a:lnTo>
                    <a:pt x="3041705" y="163481"/>
                  </a:lnTo>
                  <a:lnTo>
                    <a:pt x="2933050" y="163481"/>
                  </a:lnTo>
                  <a:lnTo>
                    <a:pt x="2851151" y="163481"/>
                  </a:lnTo>
                  <a:lnTo>
                    <a:pt x="2491023" y="163481"/>
                  </a:lnTo>
                  <a:lnTo>
                    <a:pt x="2415792" y="163481"/>
                  </a:lnTo>
                  <a:lnTo>
                    <a:pt x="2225238" y="163481"/>
                  </a:lnTo>
                  <a:lnTo>
                    <a:pt x="1865110" y="163481"/>
                  </a:lnTo>
                  <a:lnTo>
                    <a:pt x="1783211" y="163481"/>
                  </a:lnTo>
                  <a:lnTo>
                    <a:pt x="1497205" y="163481"/>
                  </a:lnTo>
                  <a:lnTo>
                    <a:pt x="1157298" y="163481"/>
                  </a:lnTo>
                  <a:lnTo>
                    <a:pt x="871292" y="163481"/>
                  </a:lnTo>
                  <a:lnTo>
                    <a:pt x="789393" y="163481"/>
                  </a:lnTo>
                  <a:lnTo>
                    <a:pt x="163480" y="163481"/>
                  </a:lnTo>
                  <a:lnTo>
                    <a:pt x="0" y="0"/>
                  </a:lnTo>
                  <a:lnTo>
                    <a:pt x="789393" y="0"/>
                  </a:lnTo>
                  <a:lnTo>
                    <a:pt x="871292" y="0"/>
                  </a:lnTo>
                  <a:lnTo>
                    <a:pt x="993818" y="0"/>
                  </a:lnTo>
                  <a:lnTo>
                    <a:pt x="1660685" y="0"/>
                  </a:lnTo>
                  <a:lnTo>
                    <a:pt x="1783211" y="0"/>
                  </a:lnTo>
                  <a:lnTo>
                    <a:pt x="1865110" y="0"/>
                  </a:lnTo>
                  <a:lnTo>
                    <a:pt x="2061758" y="0"/>
                  </a:lnTo>
                  <a:lnTo>
                    <a:pt x="2252312" y="0"/>
                  </a:lnTo>
                  <a:lnTo>
                    <a:pt x="2654503" y="0"/>
                  </a:lnTo>
                  <a:lnTo>
                    <a:pt x="2851151" y="0"/>
                  </a:lnTo>
                  <a:lnTo>
                    <a:pt x="2933050" y="0"/>
                  </a:lnTo>
                  <a:lnTo>
                    <a:pt x="3041705" y="0"/>
                  </a:lnTo>
                  <a:lnTo>
                    <a:pt x="3055576" y="0"/>
                  </a:lnTo>
                  <a:lnTo>
                    <a:pt x="3123604" y="0"/>
                  </a:lnTo>
                  <a:lnTo>
                    <a:pt x="3722443" y="0"/>
                  </a:lnTo>
                  <a:lnTo>
                    <a:pt x="3844969" y="0"/>
                  </a:lnTo>
                  <a:lnTo>
                    <a:pt x="3912997" y="0"/>
                  </a:lnTo>
                  <a:lnTo>
                    <a:pt x="3926868" y="0"/>
                  </a:lnTo>
                  <a:lnTo>
                    <a:pt x="4314070" y="0"/>
                  </a:lnTo>
                  <a:lnTo>
                    <a:pt x="4716261" y="0"/>
                  </a:lnTo>
                  <a:lnTo>
                    <a:pt x="5103463" y="0"/>
                  </a:lnTo>
                  <a:lnTo>
                    <a:pt x="5185362" y="0"/>
                  </a:lnTo>
                  <a:lnTo>
                    <a:pt x="5307888" y="0"/>
                  </a:lnTo>
                  <a:lnTo>
                    <a:pt x="5974755" y="0"/>
                  </a:lnTo>
                  <a:lnTo>
                    <a:pt x="6097281" y="0"/>
                  </a:lnTo>
                  <a:lnTo>
                    <a:pt x="6179180" y="0"/>
                  </a:lnTo>
                  <a:lnTo>
                    <a:pt x="6566382" y="0"/>
                  </a:lnTo>
                  <a:lnTo>
                    <a:pt x="6968573" y="0"/>
                  </a:lnTo>
                  <a:lnTo>
                    <a:pt x="7355775" y="0"/>
                  </a:lnTo>
                  <a:lnTo>
                    <a:pt x="7437674" y="0"/>
                  </a:lnTo>
                  <a:lnTo>
                    <a:pt x="7560200" y="0"/>
                  </a:lnTo>
                  <a:lnTo>
                    <a:pt x="8227066" y="0"/>
                  </a:lnTo>
                  <a:lnTo>
                    <a:pt x="8349592" y="0"/>
                  </a:lnTo>
                  <a:lnTo>
                    <a:pt x="8431491" y="0"/>
                  </a:lnTo>
                  <a:lnTo>
                    <a:pt x="8818693" y="0"/>
                  </a:lnTo>
                  <a:lnTo>
                    <a:pt x="9220884" y="0"/>
                  </a:lnTo>
                  <a:lnTo>
                    <a:pt x="9608085" y="0"/>
                  </a:lnTo>
                  <a:lnTo>
                    <a:pt x="9689985" y="0"/>
                  </a:lnTo>
                  <a:lnTo>
                    <a:pt x="9812510" y="0"/>
                  </a:lnTo>
                  <a:lnTo>
                    <a:pt x="10479378" y="0"/>
                  </a:lnTo>
                  <a:lnTo>
                    <a:pt x="10601904" y="0"/>
                  </a:lnTo>
                  <a:lnTo>
                    <a:pt x="10683802" y="0"/>
                  </a:lnTo>
                  <a:lnTo>
                    <a:pt x="11473195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5" name="Freeform: Shape 14" descr="Photo Frame">
              <a:extLst>
                <a:ext uri="{FF2B5EF4-FFF2-40B4-BE49-F238E27FC236}">
                  <a16:creationId xmlns:a16="http://schemas.microsoft.com/office/drawing/2014/main" id="{6D614545-5DE4-4F27-B5AD-87D2E0A520CD}"/>
                </a:ext>
              </a:extLst>
            </p:cNvPr>
            <p:cNvSpPr/>
            <p:nvPr userDrawn="1"/>
          </p:nvSpPr>
          <p:spPr>
            <a:xfrm rot="10800000" flipV="1">
              <a:off x="360001" y="900406"/>
              <a:ext cx="11473195" cy="163481"/>
            </a:xfrm>
            <a:custGeom>
              <a:avLst/>
              <a:gdLst>
                <a:gd name="connsiteX0" fmla="*/ 11473195 w 11473195"/>
                <a:gd name="connsiteY0" fmla="*/ 0 h 163481"/>
                <a:gd name="connsiteX1" fmla="*/ 10683802 w 11473195"/>
                <a:gd name="connsiteY1" fmla="*/ 0 h 163481"/>
                <a:gd name="connsiteX2" fmla="*/ 10601904 w 11473195"/>
                <a:gd name="connsiteY2" fmla="*/ 0 h 163481"/>
                <a:gd name="connsiteX3" fmla="*/ 10479378 w 11473195"/>
                <a:gd name="connsiteY3" fmla="*/ 0 h 163481"/>
                <a:gd name="connsiteX4" fmla="*/ 9812511 w 11473195"/>
                <a:gd name="connsiteY4" fmla="*/ 0 h 163481"/>
                <a:gd name="connsiteX5" fmla="*/ 9689985 w 11473195"/>
                <a:gd name="connsiteY5" fmla="*/ 0 h 163481"/>
                <a:gd name="connsiteX6" fmla="*/ 9608085 w 11473195"/>
                <a:gd name="connsiteY6" fmla="*/ 0 h 163481"/>
                <a:gd name="connsiteX7" fmla="*/ 9220883 w 11473195"/>
                <a:gd name="connsiteY7" fmla="*/ 0 h 163481"/>
                <a:gd name="connsiteX8" fmla="*/ 8818693 w 11473195"/>
                <a:gd name="connsiteY8" fmla="*/ 0 h 163481"/>
                <a:gd name="connsiteX9" fmla="*/ 8431491 w 11473195"/>
                <a:gd name="connsiteY9" fmla="*/ 0 h 163481"/>
                <a:gd name="connsiteX10" fmla="*/ 8349592 w 11473195"/>
                <a:gd name="connsiteY10" fmla="*/ 0 h 163481"/>
                <a:gd name="connsiteX11" fmla="*/ 8227066 w 11473195"/>
                <a:gd name="connsiteY11" fmla="*/ 0 h 163481"/>
                <a:gd name="connsiteX12" fmla="*/ 7560200 w 11473195"/>
                <a:gd name="connsiteY12" fmla="*/ 0 h 163481"/>
                <a:gd name="connsiteX13" fmla="*/ 7437674 w 11473195"/>
                <a:gd name="connsiteY13" fmla="*/ 0 h 163481"/>
                <a:gd name="connsiteX14" fmla="*/ 7355775 w 11473195"/>
                <a:gd name="connsiteY14" fmla="*/ 0 h 163481"/>
                <a:gd name="connsiteX15" fmla="*/ 6968573 w 11473195"/>
                <a:gd name="connsiteY15" fmla="*/ 0 h 163481"/>
                <a:gd name="connsiteX16" fmla="*/ 6566382 w 11473195"/>
                <a:gd name="connsiteY16" fmla="*/ 0 h 163481"/>
                <a:gd name="connsiteX17" fmla="*/ 6179180 w 11473195"/>
                <a:gd name="connsiteY17" fmla="*/ 0 h 163481"/>
                <a:gd name="connsiteX18" fmla="*/ 6097281 w 11473195"/>
                <a:gd name="connsiteY18" fmla="*/ 0 h 163481"/>
                <a:gd name="connsiteX19" fmla="*/ 5974755 w 11473195"/>
                <a:gd name="connsiteY19" fmla="*/ 0 h 163481"/>
                <a:gd name="connsiteX20" fmla="*/ 5307888 w 11473195"/>
                <a:gd name="connsiteY20" fmla="*/ 0 h 163481"/>
                <a:gd name="connsiteX21" fmla="*/ 5185362 w 11473195"/>
                <a:gd name="connsiteY21" fmla="*/ 0 h 163481"/>
                <a:gd name="connsiteX22" fmla="*/ 5103463 w 11473195"/>
                <a:gd name="connsiteY22" fmla="*/ 0 h 163481"/>
                <a:gd name="connsiteX23" fmla="*/ 4716261 w 11473195"/>
                <a:gd name="connsiteY23" fmla="*/ 0 h 163481"/>
                <a:gd name="connsiteX24" fmla="*/ 4314070 w 11473195"/>
                <a:gd name="connsiteY24" fmla="*/ 0 h 163481"/>
                <a:gd name="connsiteX25" fmla="*/ 3926868 w 11473195"/>
                <a:gd name="connsiteY25" fmla="*/ 0 h 163481"/>
                <a:gd name="connsiteX26" fmla="*/ 3912997 w 11473195"/>
                <a:gd name="connsiteY26" fmla="*/ 0 h 163481"/>
                <a:gd name="connsiteX27" fmla="*/ 3844969 w 11473195"/>
                <a:gd name="connsiteY27" fmla="*/ 0 h 163481"/>
                <a:gd name="connsiteX28" fmla="*/ 3722443 w 11473195"/>
                <a:gd name="connsiteY28" fmla="*/ 0 h 163481"/>
                <a:gd name="connsiteX29" fmla="*/ 3123604 w 11473195"/>
                <a:gd name="connsiteY29" fmla="*/ 0 h 163481"/>
                <a:gd name="connsiteX30" fmla="*/ 3055576 w 11473195"/>
                <a:gd name="connsiteY30" fmla="*/ 0 h 163481"/>
                <a:gd name="connsiteX31" fmla="*/ 3041705 w 11473195"/>
                <a:gd name="connsiteY31" fmla="*/ 0 h 163481"/>
                <a:gd name="connsiteX32" fmla="*/ 2933050 w 11473195"/>
                <a:gd name="connsiteY32" fmla="*/ 0 h 163481"/>
                <a:gd name="connsiteX33" fmla="*/ 2851151 w 11473195"/>
                <a:gd name="connsiteY33" fmla="*/ 0 h 163481"/>
                <a:gd name="connsiteX34" fmla="*/ 2654503 w 11473195"/>
                <a:gd name="connsiteY34" fmla="*/ 0 h 163481"/>
                <a:gd name="connsiteX35" fmla="*/ 2252312 w 11473195"/>
                <a:gd name="connsiteY35" fmla="*/ 0 h 163481"/>
                <a:gd name="connsiteX36" fmla="*/ 2061758 w 11473195"/>
                <a:gd name="connsiteY36" fmla="*/ 0 h 163481"/>
                <a:gd name="connsiteX37" fmla="*/ 1865110 w 11473195"/>
                <a:gd name="connsiteY37" fmla="*/ 0 h 163481"/>
                <a:gd name="connsiteX38" fmla="*/ 1783211 w 11473195"/>
                <a:gd name="connsiteY38" fmla="*/ 0 h 163481"/>
                <a:gd name="connsiteX39" fmla="*/ 1660685 w 11473195"/>
                <a:gd name="connsiteY39" fmla="*/ 0 h 163481"/>
                <a:gd name="connsiteX40" fmla="*/ 993818 w 11473195"/>
                <a:gd name="connsiteY40" fmla="*/ 0 h 163481"/>
                <a:gd name="connsiteX41" fmla="*/ 871292 w 11473195"/>
                <a:gd name="connsiteY41" fmla="*/ 0 h 163481"/>
                <a:gd name="connsiteX42" fmla="*/ 789393 w 11473195"/>
                <a:gd name="connsiteY42" fmla="*/ 0 h 163481"/>
                <a:gd name="connsiteX43" fmla="*/ 0 w 11473195"/>
                <a:gd name="connsiteY43" fmla="*/ 0 h 163481"/>
                <a:gd name="connsiteX44" fmla="*/ 163480 w 11473195"/>
                <a:gd name="connsiteY44" fmla="*/ 163481 h 163481"/>
                <a:gd name="connsiteX45" fmla="*/ 789393 w 11473195"/>
                <a:gd name="connsiteY45" fmla="*/ 163481 h 163481"/>
                <a:gd name="connsiteX46" fmla="*/ 871292 w 11473195"/>
                <a:gd name="connsiteY46" fmla="*/ 163481 h 163481"/>
                <a:gd name="connsiteX47" fmla="*/ 1157298 w 11473195"/>
                <a:gd name="connsiteY47" fmla="*/ 163481 h 163481"/>
                <a:gd name="connsiteX48" fmla="*/ 1497205 w 11473195"/>
                <a:gd name="connsiteY48" fmla="*/ 163481 h 163481"/>
                <a:gd name="connsiteX49" fmla="*/ 1783211 w 11473195"/>
                <a:gd name="connsiteY49" fmla="*/ 163481 h 163481"/>
                <a:gd name="connsiteX50" fmla="*/ 1865110 w 11473195"/>
                <a:gd name="connsiteY50" fmla="*/ 163481 h 163481"/>
                <a:gd name="connsiteX51" fmla="*/ 2225238 w 11473195"/>
                <a:gd name="connsiteY51" fmla="*/ 163481 h 163481"/>
                <a:gd name="connsiteX52" fmla="*/ 2415792 w 11473195"/>
                <a:gd name="connsiteY52" fmla="*/ 163481 h 163481"/>
                <a:gd name="connsiteX53" fmla="*/ 2491023 w 11473195"/>
                <a:gd name="connsiteY53" fmla="*/ 163481 h 163481"/>
                <a:gd name="connsiteX54" fmla="*/ 2851151 w 11473195"/>
                <a:gd name="connsiteY54" fmla="*/ 163481 h 163481"/>
                <a:gd name="connsiteX55" fmla="*/ 2933050 w 11473195"/>
                <a:gd name="connsiteY55" fmla="*/ 163481 h 163481"/>
                <a:gd name="connsiteX56" fmla="*/ 3041705 w 11473195"/>
                <a:gd name="connsiteY56" fmla="*/ 163481 h 163481"/>
                <a:gd name="connsiteX57" fmla="*/ 3123604 w 11473195"/>
                <a:gd name="connsiteY57" fmla="*/ 163481 h 163481"/>
                <a:gd name="connsiteX58" fmla="*/ 3219056 w 11473195"/>
                <a:gd name="connsiteY58" fmla="*/ 163481 h 163481"/>
                <a:gd name="connsiteX59" fmla="*/ 3558963 w 11473195"/>
                <a:gd name="connsiteY59" fmla="*/ 163481 h 163481"/>
                <a:gd name="connsiteX60" fmla="*/ 3749517 w 11473195"/>
                <a:gd name="connsiteY60" fmla="*/ 163481 h 163481"/>
                <a:gd name="connsiteX61" fmla="*/ 3844969 w 11473195"/>
                <a:gd name="connsiteY61" fmla="*/ 163481 h 163481"/>
                <a:gd name="connsiteX62" fmla="*/ 3926868 w 11473195"/>
                <a:gd name="connsiteY62" fmla="*/ 163481 h 163481"/>
                <a:gd name="connsiteX63" fmla="*/ 4477550 w 11473195"/>
                <a:gd name="connsiteY63" fmla="*/ 163481 h 163481"/>
                <a:gd name="connsiteX64" fmla="*/ 4552781 w 11473195"/>
                <a:gd name="connsiteY64" fmla="*/ 163481 h 163481"/>
                <a:gd name="connsiteX65" fmla="*/ 5103463 w 11473195"/>
                <a:gd name="connsiteY65" fmla="*/ 163481 h 163481"/>
                <a:gd name="connsiteX66" fmla="*/ 5185362 w 11473195"/>
                <a:gd name="connsiteY66" fmla="*/ 163481 h 163481"/>
                <a:gd name="connsiteX67" fmla="*/ 5471368 w 11473195"/>
                <a:gd name="connsiteY67" fmla="*/ 163481 h 163481"/>
                <a:gd name="connsiteX68" fmla="*/ 5811275 w 11473195"/>
                <a:gd name="connsiteY68" fmla="*/ 163481 h 163481"/>
                <a:gd name="connsiteX69" fmla="*/ 6097281 w 11473195"/>
                <a:gd name="connsiteY69" fmla="*/ 163481 h 163481"/>
                <a:gd name="connsiteX70" fmla="*/ 6179180 w 11473195"/>
                <a:gd name="connsiteY70" fmla="*/ 163481 h 163481"/>
                <a:gd name="connsiteX71" fmla="*/ 6729862 w 11473195"/>
                <a:gd name="connsiteY71" fmla="*/ 163481 h 163481"/>
                <a:gd name="connsiteX72" fmla="*/ 6805093 w 11473195"/>
                <a:gd name="connsiteY72" fmla="*/ 163481 h 163481"/>
                <a:gd name="connsiteX73" fmla="*/ 7355775 w 11473195"/>
                <a:gd name="connsiteY73" fmla="*/ 163481 h 163481"/>
                <a:gd name="connsiteX74" fmla="*/ 7437674 w 11473195"/>
                <a:gd name="connsiteY74" fmla="*/ 163481 h 163481"/>
                <a:gd name="connsiteX75" fmla="*/ 7723679 w 11473195"/>
                <a:gd name="connsiteY75" fmla="*/ 163481 h 163481"/>
                <a:gd name="connsiteX76" fmla="*/ 8063586 w 11473195"/>
                <a:gd name="connsiteY76" fmla="*/ 163481 h 163481"/>
                <a:gd name="connsiteX77" fmla="*/ 8349592 w 11473195"/>
                <a:gd name="connsiteY77" fmla="*/ 163481 h 163481"/>
                <a:gd name="connsiteX78" fmla="*/ 8431491 w 11473195"/>
                <a:gd name="connsiteY78" fmla="*/ 163481 h 163481"/>
                <a:gd name="connsiteX79" fmla="*/ 8982173 w 11473195"/>
                <a:gd name="connsiteY79" fmla="*/ 163481 h 163481"/>
                <a:gd name="connsiteX80" fmla="*/ 9057404 w 11473195"/>
                <a:gd name="connsiteY80" fmla="*/ 163481 h 163481"/>
                <a:gd name="connsiteX81" fmla="*/ 9608085 w 11473195"/>
                <a:gd name="connsiteY81" fmla="*/ 163481 h 163481"/>
                <a:gd name="connsiteX82" fmla="*/ 9689985 w 11473195"/>
                <a:gd name="connsiteY82" fmla="*/ 163481 h 163481"/>
                <a:gd name="connsiteX83" fmla="*/ 9975991 w 11473195"/>
                <a:gd name="connsiteY83" fmla="*/ 163481 h 163481"/>
                <a:gd name="connsiteX84" fmla="*/ 10315898 w 11473195"/>
                <a:gd name="connsiteY84" fmla="*/ 163481 h 163481"/>
                <a:gd name="connsiteX85" fmla="*/ 10601904 w 11473195"/>
                <a:gd name="connsiteY85" fmla="*/ 163481 h 163481"/>
                <a:gd name="connsiteX86" fmla="*/ 10683802 w 11473195"/>
                <a:gd name="connsiteY86" fmla="*/ 163481 h 163481"/>
                <a:gd name="connsiteX87" fmla="*/ 11309715 w 11473195"/>
                <a:gd name="connsiteY87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473195" h="163481">
                  <a:moveTo>
                    <a:pt x="11473195" y="0"/>
                  </a:moveTo>
                  <a:lnTo>
                    <a:pt x="10683802" y="0"/>
                  </a:lnTo>
                  <a:lnTo>
                    <a:pt x="10601904" y="0"/>
                  </a:lnTo>
                  <a:lnTo>
                    <a:pt x="10479378" y="0"/>
                  </a:lnTo>
                  <a:lnTo>
                    <a:pt x="9812511" y="0"/>
                  </a:lnTo>
                  <a:lnTo>
                    <a:pt x="9689985" y="0"/>
                  </a:lnTo>
                  <a:lnTo>
                    <a:pt x="9608085" y="0"/>
                  </a:lnTo>
                  <a:lnTo>
                    <a:pt x="9220883" y="0"/>
                  </a:lnTo>
                  <a:lnTo>
                    <a:pt x="8818693" y="0"/>
                  </a:lnTo>
                  <a:lnTo>
                    <a:pt x="8431491" y="0"/>
                  </a:lnTo>
                  <a:lnTo>
                    <a:pt x="8349592" y="0"/>
                  </a:lnTo>
                  <a:lnTo>
                    <a:pt x="8227066" y="0"/>
                  </a:lnTo>
                  <a:lnTo>
                    <a:pt x="7560200" y="0"/>
                  </a:lnTo>
                  <a:lnTo>
                    <a:pt x="7437674" y="0"/>
                  </a:lnTo>
                  <a:lnTo>
                    <a:pt x="7355775" y="0"/>
                  </a:lnTo>
                  <a:lnTo>
                    <a:pt x="6968573" y="0"/>
                  </a:lnTo>
                  <a:lnTo>
                    <a:pt x="6566382" y="0"/>
                  </a:lnTo>
                  <a:lnTo>
                    <a:pt x="6179180" y="0"/>
                  </a:lnTo>
                  <a:lnTo>
                    <a:pt x="6097281" y="0"/>
                  </a:lnTo>
                  <a:lnTo>
                    <a:pt x="5974755" y="0"/>
                  </a:lnTo>
                  <a:lnTo>
                    <a:pt x="5307888" y="0"/>
                  </a:lnTo>
                  <a:lnTo>
                    <a:pt x="5185362" y="0"/>
                  </a:lnTo>
                  <a:lnTo>
                    <a:pt x="5103463" y="0"/>
                  </a:lnTo>
                  <a:lnTo>
                    <a:pt x="4716261" y="0"/>
                  </a:lnTo>
                  <a:lnTo>
                    <a:pt x="4314070" y="0"/>
                  </a:lnTo>
                  <a:lnTo>
                    <a:pt x="3926868" y="0"/>
                  </a:lnTo>
                  <a:lnTo>
                    <a:pt x="3912997" y="0"/>
                  </a:lnTo>
                  <a:lnTo>
                    <a:pt x="3844969" y="0"/>
                  </a:lnTo>
                  <a:lnTo>
                    <a:pt x="3722443" y="0"/>
                  </a:lnTo>
                  <a:lnTo>
                    <a:pt x="3123604" y="0"/>
                  </a:lnTo>
                  <a:lnTo>
                    <a:pt x="3055576" y="0"/>
                  </a:lnTo>
                  <a:lnTo>
                    <a:pt x="3041705" y="0"/>
                  </a:lnTo>
                  <a:lnTo>
                    <a:pt x="2933050" y="0"/>
                  </a:lnTo>
                  <a:lnTo>
                    <a:pt x="2851151" y="0"/>
                  </a:lnTo>
                  <a:lnTo>
                    <a:pt x="2654503" y="0"/>
                  </a:lnTo>
                  <a:lnTo>
                    <a:pt x="2252312" y="0"/>
                  </a:lnTo>
                  <a:lnTo>
                    <a:pt x="2061758" y="0"/>
                  </a:lnTo>
                  <a:lnTo>
                    <a:pt x="1865110" y="0"/>
                  </a:lnTo>
                  <a:lnTo>
                    <a:pt x="1783211" y="0"/>
                  </a:lnTo>
                  <a:lnTo>
                    <a:pt x="1660685" y="0"/>
                  </a:lnTo>
                  <a:lnTo>
                    <a:pt x="993818" y="0"/>
                  </a:lnTo>
                  <a:lnTo>
                    <a:pt x="871292" y="0"/>
                  </a:lnTo>
                  <a:lnTo>
                    <a:pt x="789393" y="0"/>
                  </a:lnTo>
                  <a:lnTo>
                    <a:pt x="0" y="0"/>
                  </a:lnTo>
                  <a:lnTo>
                    <a:pt x="163480" y="163481"/>
                  </a:lnTo>
                  <a:lnTo>
                    <a:pt x="789393" y="163481"/>
                  </a:lnTo>
                  <a:lnTo>
                    <a:pt x="871292" y="163481"/>
                  </a:lnTo>
                  <a:lnTo>
                    <a:pt x="1157298" y="163481"/>
                  </a:lnTo>
                  <a:lnTo>
                    <a:pt x="1497205" y="163481"/>
                  </a:lnTo>
                  <a:lnTo>
                    <a:pt x="1783211" y="163481"/>
                  </a:lnTo>
                  <a:lnTo>
                    <a:pt x="1865110" y="163481"/>
                  </a:lnTo>
                  <a:lnTo>
                    <a:pt x="2225238" y="163481"/>
                  </a:lnTo>
                  <a:lnTo>
                    <a:pt x="2415792" y="163481"/>
                  </a:lnTo>
                  <a:lnTo>
                    <a:pt x="2491023" y="163481"/>
                  </a:lnTo>
                  <a:lnTo>
                    <a:pt x="2851151" y="163481"/>
                  </a:lnTo>
                  <a:lnTo>
                    <a:pt x="2933050" y="163481"/>
                  </a:lnTo>
                  <a:lnTo>
                    <a:pt x="3041705" y="163481"/>
                  </a:lnTo>
                  <a:lnTo>
                    <a:pt x="3123604" y="163481"/>
                  </a:lnTo>
                  <a:lnTo>
                    <a:pt x="3219056" y="163481"/>
                  </a:lnTo>
                  <a:lnTo>
                    <a:pt x="3558963" y="163481"/>
                  </a:lnTo>
                  <a:lnTo>
                    <a:pt x="3749517" y="163481"/>
                  </a:lnTo>
                  <a:lnTo>
                    <a:pt x="3844969" y="163481"/>
                  </a:lnTo>
                  <a:lnTo>
                    <a:pt x="3926868" y="163481"/>
                  </a:lnTo>
                  <a:lnTo>
                    <a:pt x="4477550" y="163481"/>
                  </a:lnTo>
                  <a:lnTo>
                    <a:pt x="4552781" y="163481"/>
                  </a:lnTo>
                  <a:lnTo>
                    <a:pt x="5103463" y="163481"/>
                  </a:lnTo>
                  <a:lnTo>
                    <a:pt x="5185362" y="163481"/>
                  </a:lnTo>
                  <a:lnTo>
                    <a:pt x="5471368" y="163481"/>
                  </a:lnTo>
                  <a:lnTo>
                    <a:pt x="5811275" y="163481"/>
                  </a:lnTo>
                  <a:lnTo>
                    <a:pt x="6097281" y="163481"/>
                  </a:lnTo>
                  <a:lnTo>
                    <a:pt x="6179180" y="163481"/>
                  </a:lnTo>
                  <a:lnTo>
                    <a:pt x="6729862" y="163481"/>
                  </a:lnTo>
                  <a:lnTo>
                    <a:pt x="6805093" y="163481"/>
                  </a:lnTo>
                  <a:lnTo>
                    <a:pt x="7355775" y="163481"/>
                  </a:lnTo>
                  <a:lnTo>
                    <a:pt x="7437674" y="163481"/>
                  </a:lnTo>
                  <a:lnTo>
                    <a:pt x="7723679" y="163481"/>
                  </a:lnTo>
                  <a:lnTo>
                    <a:pt x="8063586" y="163481"/>
                  </a:lnTo>
                  <a:lnTo>
                    <a:pt x="8349592" y="163481"/>
                  </a:lnTo>
                  <a:lnTo>
                    <a:pt x="8431491" y="163481"/>
                  </a:lnTo>
                  <a:lnTo>
                    <a:pt x="8982173" y="163481"/>
                  </a:lnTo>
                  <a:lnTo>
                    <a:pt x="9057404" y="163481"/>
                  </a:lnTo>
                  <a:lnTo>
                    <a:pt x="9608085" y="163481"/>
                  </a:lnTo>
                  <a:lnTo>
                    <a:pt x="9689985" y="163481"/>
                  </a:lnTo>
                  <a:lnTo>
                    <a:pt x="9975991" y="163481"/>
                  </a:lnTo>
                  <a:lnTo>
                    <a:pt x="10315898" y="163481"/>
                  </a:lnTo>
                  <a:lnTo>
                    <a:pt x="10601904" y="163481"/>
                  </a:lnTo>
                  <a:lnTo>
                    <a:pt x="10683802" y="163481"/>
                  </a:lnTo>
                  <a:lnTo>
                    <a:pt x="11309715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16" name="Freeform: Shape 15" descr="Photo Frame">
              <a:extLst>
                <a:ext uri="{FF2B5EF4-FFF2-40B4-BE49-F238E27FC236}">
                  <a16:creationId xmlns:a16="http://schemas.microsoft.com/office/drawing/2014/main" id="{B84CD087-F919-46C4-AF54-0448373E9682}"/>
                </a:ext>
              </a:extLst>
            </p:cNvPr>
            <p:cNvSpPr/>
            <p:nvPr userDrawn="1"/>
          </p:nvSpPr>
          <p:spPr>
            <a:xfrm rot="5400000" flipH="1" flipV="1">
              <a:off x="-2247454" y="3507857"/>
              <a:ext cx="5378386" cy="163481"/>
            </a:xfrm>
            <a:custGeom>
              <a:avLst/>
              <a:gdLst>
                <a:gd name="connsiteX0" fmla="*/ 5378386 w 5378386"/>
                <a:gd name="connsiteY0" fmla="*/ 0 h 163481"/>
                <a:gd name="connsiteX1" fmla="*/ 5214904 w 5378386"/>
                <a:gd name="connsiteY1" fmla="*/ 163481 h 163481"/>
                <a:gd name="connsiteX2" fmla="*/ 4955069 w 5378386"/>
                <a:gd name="connsiteY2" fmla="*/ 163481 h 163481"/>
                <a:gd name="connsiteX3" fmla="*/ 4733145 w 5378386"/>
                <a:gd name="connsiteY3" fmla="*/ 163481 h 163481"/>
                <a:gd name="connsiteX4" fmla="*/ 4507092 w 5378386"/>
                <a:gd name="connsiteY4" fmla="*/ 163481 h 163481"/>
                <a:gd name="connsiteX5" fmla="*/ 4473310 w 5378386"/>
                <a:gd name="connsiteY5" fmla="*/ 163481 h 163481"/>
                <a:gd name="connsiteX6" fmla="*/ 4275461 w 5378386"/>
                <a:gd name="connsiteY6" fmla="*/ 163481 h 163481"/>
                <a:gd name="connsiteX7" fmla="*/ 4247257 w 5378386"/>
                <a:gd name="connsiteY7" fmla="*/ 163481 h 163481"/>
                <a:gd name="connsiteX8" fmla="*/ 4025333 w 5378386"/>
                <a:gd name="connsiteY8" fmla="*/ 163481 h 163481"/>
                <a:gd name="connsiteX9" fmla="*/ 4015625 w 5378386"/>
                <a:gd name="connsiteY9" fmla="*/ 163481 h 163481"/>
                <a:gd name="connsiteX10" fmla="*/ 3793702 w 5378386"/>
                <a:gd name="connsiteY10" fmla="*/ 163481 h 163481"/>
                <a:gd name="connsiteX11" fmla="*/ 3765498 w 5378386"/>
                <a:gd name="connsiteY11" fmla="*/ 163481 h 163481"/>
                <a:gd name="connsiteX12" fmla="*/ 3567648 w 5378386"/>
                <a:gd name="connsiteY12" fmla="*/ 163481 h 163481"/>
                <a:gd name="connsiteX13" fmla="*/ 3533866 w 5378386"/>
                <a:gd name="connsiteY13" fmla="*/ 163481 h 163481"/>
                <a:gd name="connsiteX14" fmla="*/ 3387936 w 5378386"/>
                <a:gd name="connsiteY14" fmla="*/ 163481 h 163481"/>
                <a:gd name="connsiteX15" fmla="*/ 3307812 w 5378386"/>
                <a:gd name="connsiteY15" fmla="*/ 163481 h 163481"/>
                <a:gd name="connsiteX16" fmla="*/ 3128101 w 5378386"/>
                <a:gd name="connsiteY16" fmla="*/ 163481 h 163481"/>
                <a:gd name="connsiteX17" fmla="*/ 3085889 w 5378386"/>
                <a:gd name="connsiteY17" fmla="*/ 163481 h 163481"/>
                <a:gd name="connsiteX18" fmla="*/ 2906177 w 5378386"/>
                <a:gd name="connsiteY18" fmla="*/ 163481 h 163481"/>
                <a:gd name="connsiteX19" fmla="*/ 2826053 w 5378386"/>
                <a:gd name="connsiteY19" fmla="*/ 163481 h 163481"/>
                <a:gd name="connsiteX20" fmla="*/ 2680124 w 5378386"/>
                <a:gd name="connsiteY20" fmla="*/ 163481 h 163481"/>
                <a:gd name="connsiteX21" fmla="*/ 2646342 w 5378386"/>
                <a:gd name="connsiteY21" fmla="*/ 163481 h 163481"/>
                <a:gd name="connsiteX22" fmla="*/ 2474836 w 5378386"/>
                <a:gd name="connsiteY22" fmla="*/ 163481 h 163481"/>
                <a:gd name="connsiteX23" fmla="*/ 2420288 w 5378386"/>
                <a:gd name="connsiteY23" fmla="*/ 163481 h 163481"/>
                <a:gd name="connsiteX24" fmla="*/ 2215001 w 5378386"/>
                <a:gd name="connsiteY24" fmla="*/ 163481 h 163481"/>
                <a:gd name="connsiteX25" fmla="*/ 2198365 w 5378386"/>
                <a:gd name="connsiteY25" fmla="*/ 163481 h 163481"/>
                <a:gd name="connsiteX26" fmla="*/ 1993077 w 5378386"/>
                <a:gd name="connsiteY26" fmla="*/ 163481 h 163481"/>
                <a:gd name="connsiteX27" fmla="*/ 1938529 w 5378386"/>
                <a:gd name="connsiteY27" fmla="*/ 163481 h 163481"/>
                <a:gd name="connsiteX28" fmla="*/ 1767024 w 5378386"/>
                <a:gd name="connsiteY28" fmla="*/ 163481 h 163481"/>
                <a:gd name="connsiteX29" fmla="*/ 1733242 w 5378386"/>
                <a:gd name="connsiteY29" fmla="*/ 163481 h 163481"/>
                <a:gd name="connsiteX30" fmla="*/ 1612888 w 5378386"/>
                <a:gd name="connsiteY30" fmla="*/ 163481 h 163481"/>
                <a:gd name="connsiteX31" fmla="*/ 1507188 w 5378386"/>
                <a:gd name="connsiteY31" fmla="*/ 163481 h 163481"/>
                <a:gd name="connsiteX32" fmla="*/ 1353053 w 5378386"/>
                <a:gd name="connsiteY32" fmla="*/ 163481 h 163481"/>
                <a:gd name="connsiteX33" fmla="*/ 1285265 w 5378386"/>
                <a:gd name="connsiteY33" fmla="*/ 163481 h 163481"/>
                <a:gd name="connsiteX34" fmla="*/ 1131129 w 5378386"/>
                <a:gd name="connsiteY34" fmla="*/ 163481 h 163481"/>
                <a:gd name="connsiteX35" fmla="*/ 1025429 w 5378386"/>
                <a:gd name="connsiteY35" fmla="*/ 163481 h 163481"/>
                <a:gd name="connsiteX36" fmla="*/ 905076 w 5378386"/>
                <a:gd name="connsiteY36" fmla="*/ 163481 h 163481"/>
                <a:gd name="connsiteX37" fmla="*/ 871294 w 5378386"/>
                <a:gd name="connsiteY37" fmla="*/ 163481 h 163481"/>
                <a:gd name="connsiteX38" fmla="*/ 645240 w 5378386"/>
                <a:gd name="connsiteY38" fmla="*/ 163481 h 163481"/>
                <a:gd name="connsiteX39" fmla="*/ 423317 w 5378386"/>
                <a:gd name="connsiteY39" fmla="*/ 163481 h 163481"/>
                <a:gd name="connsiteX40" fmla="*/ 163481 w 5378386"/>
                <a:gd name="connsiteY40" fmla="*/ 163481 h 163481"/>
                <a:gd name="connsiteX41" fmla="*/ 0 w 5378386"/>
                <a:gd name="connsiteY41" fmla="*/ 0 h 163481"/>
                <a:gd name="connsiteX42" fmla="*/ 423317 w 5378386"/>
                <a:gd name="connsiteY42" fmla="*/ 0 h 163481"/>
                <a:gd name="connsiteX43" fmla="*/ 481759 w 5378386"/>
                <a:gd name="connsiteY43" fmla="*/ 0 h 163481"/>
                <a:gd name="connsiteX44" fmla="*/ 861948 w 5378386"/>
                <a:gd name="connsiteY44" fmla="*/ 0 h 163481"/>
                <a:gd name="connsiteX45" fmla="*/ 871294 w 5378386"/>
                <a:gd name="connsiteY45" fmla="*/ 0 h 163481"/>
                <a:gd name="connsiteX46" fmla="*/ 905076 w 5378386"/>
                <a:gd name="connsiteY46" fmla="*/ 0 h 163481"/>
                <a:gd name="connsiteX47" fmla="*/ 1285265 w 5378386"/>
                <a:gd name="connsiteY47" fmla="*/ 0 h 163481"/>
                <a:gd name="connsiteX48" fmla="*/ 1294611 w 5378386"/>
                <a:gd name="connsiteY48" fmla="*/ 0 h 163481"/>
                <a:gd name="connsiteX49" fmla="*/ 1343707 w 5378386"/>
                <a:gd name="connsiteY49" fmla="*/ 0 h 163481"/>
                <a:gd name="connsiteX50" fmla="*/ 1353053 w 5378386"/>
                <a:gd name="connsiteY50" fmla="*/ 0 h 163481"/>
                <a:gd name="connsiteX51" fmla="*/ 1733242 w 5378386"/>
                <a:gd name="connsiteY51" fmla="*/ 0 h 163481"/>
                <a:gd name="connsiteX52" fmla="*/ 1767024 w 5378386"/>
                <a:gd name="connsiteY52" fmla="*/ 0 h 163481"/>
                <a:gd name="connsiteX53" fmla="*/ 1775048 w 5378386"/>
                <a:gd name="connsiteY53" fmla="*/ 0 h 163481"/>
                <a:gd name="connsiteX54" fmla="*/ 1776370 w 5378386"/>
                <a:gd name="connsiteY54" fmla="*/ 0 h 163481"/>
                <a:gd name="connsiteX55" fmla="*/ 2156559 w 5378386"/>
                <a:gd name="connsiteY55" fmla="*/ 0 h 163481"/>
                <a:gd name="connsiteX56" fmla="*/ 2198365 w 5378386"/>
                <a:gd name="connsiteY56" fmla="*/ 0 h 163481"/>
                <a:gd name="connsiteX57" fmla="*/ 2215001 w 5378386"/>
                <a:gd name="connsiteY57" fmla="*/ 0 h 163481"/>
                <a:gd name="connsiteX58" fmla="*/ 2256807 w 5378386"/>
                <a:gd name="connsiteY58" fmla="*/ 0 h 163481"/>
                <a:gd name="connsiteX59" fmla="*/ 2638318 w 5378386"/>
                <a:gd name="connsiteY59" fmla="*/ 0 h 163481"/>
                <a:gd name="connsiteX60" fmla="*/ 2646342 w 5378386"/>
                <a:gd name="connsiteY60" fmla="*/ 0 h 163481"/>
                <a:gd name="connsiteX61" fmla="*/ 2662572 w 5378386"/>
                <a:gd name="connsiteY61" fmla="*/ 0 h 163481"/>
                <a:gd name="connsiteX62" fmla="*/ 2680124 w 5378386"/>
                <a:gd name="connsiteY62" fmla="*/ 0 h 163481"/>
                <a:gd name="connsiteX63" fmla="*/ 3069659 w 5378386"/>
                <a:gd name="connsiteY63" fmla="*/ 0 h 163481"/>
                <a:gd name="connsiteX64" fmla="*/ 3085889 w 5378386"/>
                <a:gd name="connsiteY64" fmla="*/ 0 h 163481"/>
                <a:gd name="connsiteX65" fmla="*/ 3128101 w 5378386"/>
                <a:gd name="connsiteY65" fmla="*/ 0 h 163481"/>
                <a:gd name="connsiteX66" fmla="*/ 3144331 w 5378386"/>
                <a:gd name="connsiteY66" fmla="*/ 0 h 163481"/>
                <a:gd name="connsiteX67" fmla="*/ 3533866 w 5378386"/>
                <a:gd name="connsiteY67" fmla="*/ 0 h 163481"/>
                <a:gd name="connsiteX68" fmla="*/ 3551418 w 5378386"/>
                <a:gd name="connsiteY68" fmla="*/ 0 h 163481"/>
                <a:gd name="connsiteX69" fmla="*/ 3567648 w 5378386"/>
                <a:gd name="connsiteY69" fmla="*/ 0 h 163481"/>
                <a:gd name="connsiteX70" fmla="*/ 3602016 w 5378386"/>
                <a:gd name="connsiteY70" fmla="*/ 0 h 163481"/>
                <a:gd name="connsiteX71" fmla="*/ 3957183 w 5378386"/>
                <a:gd name="connsiteY71" fmla="*/ 0 h 163481"/>
                <a:gd name="connsiteX72" fmla="*/ 4015625 w 5378386"/>
                <a:gd name="connsiteY72" fmla="*/ 0 h 163481"/>
                <a:gd name="connsiteX73" fmla="*/ 4025333 w 5378386"/>
                <a:gd name="connsiteY73" fmla="*/ 0 h 163481"/>
                <a:gd name="connsiteX74" fmla="*/ 4083775 w 5378386"/>
                <a:gd name="connsiteY74" fmla="*/ 0 h 163481"/>
                <a:gd name="connsiteX75" fmla="*/ 4438942 w 5378386"/>
                <a:gd name="connsiteY75" fmla="*/ 0 h 163481"/>
                <a:gd name="connsiteX76" fmla="*/ 4473310 w 5378386"/>
                <a:gd name="connsiteY76" fmla="*/ 0 h 163481"/>
                <a:gd name="connsiteX77" fmla="*/ 4507092 w 5378386"/>
                <a:gd name="connsiteY77" fmla="*/ 0 h 163481"/>
                <a:gd name="connsiteX78" fmla="*/ 4896627 w 5378386"/>
                <a:gd name="connsiteY78" fmla="*/ 0 h 163481"/>
                <a:gd name="connsiteX79" fmla="*/ 4955069 w 5378386"/>
                <a:gd name="connsiteY79" fmla="*/ 0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5378386" y="0"/>
                  </a:moveTo>
                  <a:lnTo>
                    <a:pt x="5214904" y="163481"/>
                  </a:lnTo>
                  <a:lnTo>
                    <a:pt x="4955069" y="163481"/>
                  </a:lnTo>
                  <a:lnTo>
                    <a:pt x="4733145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275461" y="163481"/>
                  </a:lnTo>
                  <a:lnTo>
                    <a:pt x="4247257" y="163481"/>
                  </a:lnTo>
                  <a:lnTo>
                    <a:pt x="4025333" y="163481"/>
                  </a:lnTo>
                  <a:lnTo>
                    <a:pt x="4015625" y="163481"/>
                  </a:lnTo>
                  <a:lnTo>
                    <a:pt x="3793702" y="163481"/>
                  </a:lnTo>
                  <a:lnTo>
                    <a:pt x="3765498" y="163481"/>
                  </a:lnTo>
                  <a:lnTo>
                    <a:pt x="3567648" y="163481"/>
                  </a:lnTo>
                  <a:lnTo>
                    <a:pt x="3533866" y="163481"/>
                  </a:lnTo>
                  <a:lnTo>
                    <a:pt x="3387936" y="163481"/>
                  </a:lnTo>
                  <a:lnTo>
                    <a:pt x="3307812" y="163481"/>
                  </a:lnTo>
                  <a:lnTo>
                    <a:pt x="3128101" y="163481"/>
                  </a:lnTo>
                  <a:lnTo>
                    <a:pt x="3085889" y="163481"/>
                  </a:lnTo>
                  <a:lnTo>
                    <a:pt x="2906177" y="163481"/>
                  </a:lnTo>
                  <a:lnTo>
                    <a:pt x="2826053" y="163481"/>
                  </a:lnTo>
                  <a:lnTo>
                    <a:pt x="2680124" y="163481"/>
                  </a:lnTo>
                  <a:lnTo>
                    <a:pt x="2646342" y="163481"/>
                  </a:lnTo>
                  <a:lnTo>
                    <a:pt x="2474836" y="163481"/>
                  </a:lnTo>
                  <a:lnTo>
                    <a:pt x="2420288" y="163481"/>
                  </a:lnTo>
                  <a:lnTo>
                    <a:pt x="2215001" y="163481"/>
                  </a:lnTo>
                  <a:lnTo>
                    <a:pt x="2198365" y="163481"/>
                  </a:lnTo>
                  <a:lnTo>
                    <a:pt x="1993077" y="163481"/>
                  </a:lnTo>
                  <a:lnTo>
                    <a:pt x="1938529" y="163481"/>
                  </a:lnTo>
                  <a:lnTo>
                    <a:pt x="1767024" y="163481"/>
                  </a:lnTo>
                  <a:lnTo>
                    <a:pt x="1733242" y="163481"/>
                  </a:lnTo>
                  <a:lnTo>
                    <a:pt x="1612888" y="163481"/>
                  </a:lnTo>
                  <a:lnTo>
                    <a:pt x="1507188" y="163481"/>
                  </a:lnTo>
                  <a:lnTo>
                    <a:pt x="1353053" y="163481"/>
                  </a:lnTo>
                  <a:lnTo>
                    <a:pt x="1285265" y="163481"/>
                  </a:lnTo>
                  <a:lnTo>
                    <a:pt x="1131129" y="163481"/>
                  </a:lnTo>
                  <a:lnTo>
                    <a:pt x="1025429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0" y="163481"/>
                  </a:lnTo>
                  <a:lnTo>
                    <a:pt x="423317" y="163481"/>
                  </a:lnTo>
                  <a:lnTo>
                    <a:pt x="163481" y="163481"/>
                  </a:lnTo>
                  <a:lnTo>
                    <a:pt x="0" y="0"/>
                  </a:lnTo>
                  <a:lnTo>
                    <a:pt x="423317" y="0"/>
                  </a:lnTo>
                  <a:lnTo>
                    <a:pt x="481759" y="0"/>
                  </a:lnTo>
                  <a:lnTo>
                    <a:pt x="861948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1285265" y="0"/>
                  </a:lnTo>
                  <a:lnTo>
                    <a:pt x="1294611" y="0"/>
                  </a:lnTo>
                  <a:lnTo>
                    <a:pt x="1343707" y="0"/>
                  </a:lnTo>
                  <a:lnTo>
                    <a:pt x="1353053" y="0"/>
                  </a:lnTo>
                  <a:lnTo>
                    <a:pt x="1733242" y="0"/>
                  </a:lnTo>
                  <a:lnTo>
                    <a:pt x="1767024" y="0"/>
                  </a:lnTo>
                  <a:lnTo>
                    <a:pt x="1775048" y="0"/>
                  </a:lnTo>
                  <a:lnTo>
                    <a:pt x="1776370" y="0"/>
                  </a:lnTo>
                  <a:lnTo>
                    <a:pt x="2156559" y="0"/>
                  </a:lnTo>
                  <a:lnTo>
                    <a:pt x="2198365" y="0"/>
                  </a:lnTo>
                  <a:lnTo>
                    <a:pt x="2215001" y="0"/>
                  </a:lnTo>
                  <a:lnTo>
                    <a:pt x="2256807" y="0"/>
                  </a:lnTo>
                  <a:lnTo>
                    <a:pt x="2638318" y="0"/>
                  </a:lnTo>
                  <a:lnTo>
                    <a:pt x="2646342" y="0"/>
                  </a:lnTo>
                  <a:lnTo>
                    <a:pt x="2662572" y="0"/>
                  </a:lnTo>
                  <a:lnTo>
                    <a:pt x="2680124" y="0"/>
                  </a:lnTo>
                  <a:lnTo>
                    <a:pt x="3069659" y="0"/>
                  </a:lnTo>
                  <a:lnTo>
                    <a:pt x="3085889" y="0"/>
                  </a:lnTo>
                  <a:lnTo>
                    <a:pt x="3128101" y="0"/>
                  </a:lnTo>
                  <a:lnTo>
                    <a:pt x="3144331" y="0"/>
                  </a:lnTo>
                  <a:lnTo>
                    <a:pt x="3533866" y="0"/>
                  </a:lnTo>
                  <a:lnTo>
                    <a:pt x="3551418" y="0"/>
                  </a:lnTo>
                  <a:lnTo>
                    <a:pt x="3567648" y="0"/>
                  </a:lnTo>
                  <a:lnTo>
                    <a:pt x="3602016" y="0"/>
                  </a:lnTo>
                  <a:lnTo>
                    <a:pt x="3957183" y="0"/>
                  </a:lnTo>
                  <a:lnTo>
                    <a:pt x="4015625" y="0"/>
                  </a:lnTo>
                  <a:lnTo>
                    <a:pt x="4025333" y="0"/>
                  </a:lnTo>
                  <a:lnTo>
                    <a:pt x="4083775" y="0"/>
                  </a:lnTo>
                  <a:lnTo>
                    <a:pt x="4438942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896627" y="0"/>
                  </a:lnTo>
                  <a:lnTo>
                    <a:pt x="4955069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17" name="Freeform: Shape 16" descr="Photo Frame">
              <a:extLst>
                <a:ext uri="{FF2B5EF4-FFF2-40B4-BE49-F238E27FC236}">
                  <a16:creationId xmlns:a16="http://schemas.microsoft.com/office/drawing/2014/main" id="{30A724D7-AACC-4453-A736-CD3454825200}"/>
                </a:ext>
              </a:extLst>
            </p:cNvPr>
            <p:cNvSpPr/>
            <p:nvPr userDrawn="1"/>
          </p:nvSpPr>
          <p:spPr>
            <a:xfrm rot="5400000">
              <a:off x="9062264" y="3507857"/>
              <a:ext cx="5378386" cy="163481"/>
            </a:xfrm>
            <a:custGeom>
              <a:avLst/>
              <a:gdLst>
                <a:gd name="connsiteX0" fmla="*/ 0 w 5378386"/>
                <a:gd name="connsiteY0" fmla="*/ 0 h 163481"/>
                <a:gd name="connsiteX1" fmla="*/ 423317 w 5378386"/>
                <a:gd name="connsiteY1" fmla="*/ 0 h 163481"/>
                <a:gd name="connsiteX2" fmla="*/ 481759 w 5378386"/>
                <a:gd name="connsiteY2" fmla="*/ 0 h 163481"/>
                <a:gd name="connsiteX3" fmla="*/ 871294 w 5378386"/>
                <a:gd name="connsiteY3" fmla="*/ 0 h 163481"/>
                <a:gd name="connsiteX4" fmla="*/ 905076 w 5378386"/>
                <a:gd name="connsiteY4" fmla="*/ 0 h 163481"/>
                <a:gd name="connsiteX5" fmla="*/ 939444 w 5378386"/>
                <a:gd name="connsiteY5" fmla="*/ 0 h 163481"/>
                <a:gd name="connsiteX6" fmla="*/ 1294611 w 5378386"/>
                <a:gd name="connsiteY6" fmla="*/ 0 h 163481"/>
                <a:gd name="connsiteX7" fmla="*/ 1353053 w 5378386"/>
                <a:gd name="connsiteY7" fmla="*/ 0 h 163481"/>
                <a:gd name="connsiteX8" fmla="*/ 1362761 w 5378386"/>
                <a:gd name="connsiteY8" fmla="*/ 0 h 163481"/>
                <a:gd name="connsiteX9" fmla="*/ 1421203 w 5378386"/>
                <a:gd name="connsiteY9" fmla="*/ 0 h 163481"/>
                <a:gd name="connsiteX10" fmla="*/ 1776370 w 5378386"/>
                <a:gd name="connsiteY10" fmla="*/ 0 h 163481"/>
                <a:gd name="connsiteX11" fmla="*/ 1810738 w 5378386"/>
                <a:gd name="connsiteY11" fmla="*/ 0 h 163481"/>
                <a:gd name="connsiteX12" fmla="*/ 1826968 w 5378386"/>
                <a:gd name="connsiteY12" fmla="*/ 0 h 163481"/>
                <a:gd name="connsiteX13" fmla="*/ 1844520 w 5378386"/>
                <a:gd name="connsiteY13" fmla="*/ 0 h 163481"/>
                <a:gd name="connsiteX14" fmla="*/ 2234055 w 5378386"/>
                <a:gd name="connsiteY14" fmla="*/ 0 h 163481"/>
                <a:gd name="connsiteX15" fmla="*/ 2250285 w 5378386"/>
                <a:gd name="connsiteY15" fmla="*/ 0 h 163481"/>
                <a:gd name="connsiteX16" fmla="*/ 2292497 w 5378386"/>
                <a:gd name="connsiteY16" fmla="*/ 0 h 163481"/>
                <a:gd name="connsiteX17" fmla="*/ 2308727 w 5378386"/>
                <a:gd name="connsiteY17" fmla="*/ 0 h 163481"/>
                <a:gd name="connsiteX18" fmla="*/ 2698262 w 5378386"/>
                <a:gd name="connsiteY18" fmla="*/ 0 h 163481"/>
                <a:gd name="connsiteX19" fmla="*/ 2715814 w 5378386"/>
                <a:gd name="connsiteY19" fmla="*/ 0 h 163481"/>
                <a:gd name="connsiteX20" fmla="*/ 2732044 w 5378386"/>
                <a:gd name="connsiteY20" fmla="*/ 0 h 163481"/>
                <a:gd name="connsiteX21" fmla="*/ 2740068 w 5378386"/>
                <a:gd name="connsiteY21" fmla="*/ 0 h 163481"/>
                <a:gd name="connsiteX22" fmla="*/ 3121579 w 5378386"/>
                <a:gd name="connsiteY22" fmla="*/ 0 h 163481"/>
                <a:gd name="connsiteX23" fmla="*/ 3163385 w 5378386"/>
                <a:gd name="connsiteY23" fmla="*/ 0 h 163481"/>
                <a:gd name="connsiteX24" fmla="*/ 3180021 w 5378386"/>
                <a:gd name="connsiteY24" fmla="*/ 0 h 163481"/>
                <a:gd name="connsiteX25" fmla="*/ 3221827 w 5378386"/>
                <a:gd name="connsiteY25" fmla="*/ 0 h 163481"/>
                <a:gd name="connsiteX26" fmla="*/ 3602016 w 5378386"/>
                <a:gd name="connsiteY26" fmla="*/ 0 h 163481"/>
                <a:gd name="connsiteX27" fmla="*/ 3603338 w 5378386"/>
                <a:gd name="connsiteY27" fmla="*/ 0 h 163481"/>
                <a:gd name="connsiteX28" fmla="*/ 3611362 w 5378386"/>
                <a:gd name="connsiteY28" fmla="*/ 0 h 163481"/>
                <a:gd name="connsiteX29" fmla="*/ 3645144 w 5378386"/>
                <a:gd name="connsiteY29" fmla="*/ 0 h 163481"/>
                <a:gd name="connsiteX30" fmla="*/ 4025333 w 5378386"/>
                <a:gd name="connsiteY30" fmla="*/ 0 h 163481"/>
                <a:gd name="connsiteX31" fmla="*/ 4034679 w 5378386"/>
                <a:gd name="connsiteY31" fmla="*/ 0 h 163481"/>
                <a:gd name="connsiteX32" fmla="*/ 4083775 w 5378386"/>
                <a:gd name="connsiteY32" fmla="*/ 0 h 163481"/>
                <a:gd name="connsiteX33" fmla="*/ 4093121 w 5378386"/>
                <a:gd name="connsiteY33" fmla="*/ 0 h 163481"/>
                <a:gd name="connsiteX34" fmla="*/ 4473310 w 5378386"/>
                <a:gd name="connsiteY34" fmla="*/ 0 h 163481"/>
                <a:gd name="connsiteX35" fmla="*/ 4507092 w 5378386"/>
                <a:gd name="connsiteY35" fmla="*/ 0 h 163481"/>
                <a:gd name="connsiteX36" fmla="*/ 4516438 w 5378386"/>
                <a:gd name="connsiteY36" fmla="*/ 0 h 163481"/>
                <a:gd name="connsiteX37" fmla="*/ 4896627 w 5378386"/>
                <a:gd name="connsiteY37" fmla="*/ 0 h 163481"/>
                <a:gd name="connsiteX38" fmla="*/ 4955069 w 5378386"/>
                <a:gd name="connsiteY38" fmla="*/ 0 h 163481"/>
                <a:gd name="connsiteX39" fmla="*/ 5378386 w 5378386"/>
                <a:gd name="connsiteY39" fmla="*/ 0 h 163481"/>
                <a:gd name="connsiteX40" fmla="*/ 5214905 w 5378386"/>
                <a:gd name="connsiteY40" fmla="*/ 163481 h 163481"/>
                <a:gd name="connsiteX41" fmla="*/ 4955069 w 5378386"/>
                <a:gd name="connsiteY41" fmla="*/ 163481 h 163481"/>
                <a:gd name="connsiteX42" fmla="*/ 4733146 w 5378386"/>
                <a:gd name="connsiteY42" fmla="*/ 163481 h 163481"/>
                <a:gd name="connsiteX43" fmla="*/ 4507092 w 5378386"/>
                <a:gd name="connsiteY43" fmla="*/ 163481 h 163481"/>
                <a:gd name="connsiteX44" fmla="*/ 4473310 w 5378386"/>
                <a:gd name="connsiteY44" fmla="*/ 163481 h 163481"/>
                <a:gd name="connsiteX45" fmla="*/ 4352957 w 5378386"/>
                <a:gd name="connsiteY45" fmla="*/ 163481 h 163481"/>
                <a:gd name="connsiteX46" fmla="*/ 4247257 w 5378386"/>
                <a:gd name="connsiteY46" fmla="*/ 163481 h 163481"/>
                <a:gd name="connsiteX47" fmla="*/ 4093121 w 5378386"/>
                <a:gd name="connsiteY47" fmla="*/ 163481 h 163481"/>
                <a:gd name="connsiteX48" fmla="*/ 4025333 w 5378386"/>
                <a:gd name="connsiteY48" fmla="*/ 163481 h 163481"/>
                <a:gd name="connsiteX49" fmla="*/ 3871198 w 5378386"/>
                <a:gd name="connsiteY49" fmla="*/ 163481 h 163481"/>
                <a:gd name="connsiteX50" fmla="*/ 3765498 w 5378386"/>
                <a:gd name="connsiteY50" fmla="*/ 163481 h 163481"/>
                <a:gd name="connsiteX51" fmla="*/ 3645144 w 5378386"/>
                <a:gd name="connsiteY51" fmla="*/ 163481 h 163481"/>
                <a:gd name="connsiteX52" fmla="*/ 3611362 w 5378386"/>
                <a:gd name="connsiteY52" fmla="*/ 163481 h 163481"/>
                <a:gd name="connsiteX53" fmla="*/ 3439857 w 5378386"/>
                <a:gd name="connsiteY53" fmla="*/ 163481 h 163481"/>
                <a:gd name="connsiteX54" fmla="*/ 3385309 w 5378386"/>
                <a:gd name="connsiteY54" fmla="*/ 163481 h 163481"/>
                <a:gd name="connsiteX55" fmla="*/ 3180021 w 5378386"/>
                <a:gd name="connsiteY55" fmla="*/ 163481 h 163481"/>
                <a:gd name="connsiteX56" fmla="*/ 3163385 w 5378386"/>
                <a:gd name="connsiteY56" fmla="*/ 163481 h 163481"/>
                <a:gd name="connsiteX57" fmla="*/ 2958098 w 5378386"/>
                <a:gd name="connsiteY57" fmla="*/ 163481 h 163481"/>
                <a:gd name="connsiteX58" fmla="*/ 2903550 w 5378386"/>
                <a:gd name="connsiteY58" fmla="*/ 163481 h 163481"/>
                <a:gd name="connsiteX59" fmla="*/ 2732044 w 5378386"/>
                <a:gd name="connsiteY59" fmla="*/ 163481 h 163481"/>
                <a:gd name="connsiteX60" fmla="*/ 2698262 w 5378386"/>
                <a:gd name="connsiteY60" fmla="*/ 163481 h 163481"/>
                <a:gd name="connsiteX61" fmla="*/ 2552333 w 5378386"/>
                <a:gd name="connsiteY61" fmla="*/ 163481 h 163481"/>
                <a:gd name="connsiteX62" fmla="*/ 2472209 w 5378386"/>
                <a:gd name="connsiteY62" fmla="*/ 163481 h 163481"/>
                <a:gd name="connsiteX63" fmla="*/ 2292497 w 5378386"/>
                <a:gd name="connsiteY63" fmla="*/ 163481 h 163481"/>
                <a:gd name="connsiteX64" fmla="*/ 2250285 w 5378386"/>
                <a:gd name="connsiteY64" fmla="*/ 163481 h 163481"/>
                <a:gd name="connsiteX65" fmla="*/ 2070574 w 5378386"/>
                <a:gd name="connsiteY65" fmla="*/ 163481 h 163481"/>
                <a:gd name="connsiteX66" fmla="*/ 1990450 w 5378386"/>
                <a:gd name="connsiteY66" fmla="*/ 163481 h 163481"/>
                <a:gd name="connsiteX67" fmla="*/ 1844520 w 5378386"/>
                <a:gd name="connsiteY67" fmla="*/ 163481 h 163481"/>
                <a:gd name="connsiteX68" fmla="*/ 1810738 w 5378386"/>
                <a:gd name="connsiteY68" fmla="*/ 163481 h 163481"/>
                <a:gd name="connsiteX69" fmla="*/ 1612889 w 5378386"/>
                <a:gd name="connsiteY69" fmla="*/ 163481 h 163481"/>
                <a:gd name="connsiteX70" fmla="*/ 1584685 w 5378386"/>
                <a:gd name="connsiteY70" fmla="*/ 163481 h 163481"/>
                <a:gd name="connsiteX71" fmla="*/ 1362761 w 5378386"/>
                <a:gd name="connsiteY71" fmla="*/ 163481 h 163481"/>
                <a:gd name="connsiteX72" fmla="*/ 1353053 w 5378386"/>
                <a:gd name="connsiteY72" fmla="*/ 163481 h 163481"/>
                <a:gd name="connsiteX73" fmla="*/ 1131130 w 5378386"/>
                <a:gd name="connsiteY73" fmla="*/ 163481 h 163481"/>
                <a:gd name="connsiteX74" fmla="*/ 1102926 w 5378386"/>
                <a:gd name="connsiteY74" fmla="*/ 163481 h 163481"/>
                <a:gd name="connsiteX75" fmla="*/ 905076 w 5378386"/>
                <a:gd name="connsiteY75" fmla="*/ 163481 h 163481"/>
                <a:gd name="connsiteX76" fmla="*/ 871294 w 5378386"/>
                <a:gd name="connsiteY76" fmla="*/ 163481 h 163481"/>
                <a:gd name="connsiteX77" fmla="*/ 645241 w 5378386"/>
                <a:gd name="connsiteY77" fmla="*/ 163481 h 163481"/>
                <a:gd name="connsiteX78" fmla="*/ 423317 w 5378386"/>
                <a:gd name="connsiteY78" fmla="*/ 163481 h 163481"/>
                <a:gd name="connsiteX79" fmla="*/ 163482 w 5378386"/>
                <a:gd name="connsiteY79" fmla="*/ 163481 h 16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78386" h="163481">
                  <a:moveTo>
                    <a:pt x="0" y="0"/>
                  </a:moveTo>
                  <a:lnTo>
                    <a:pt x="423317" y="0"/>
                  </a:lnTo>
                  <a:lnTo>
                    <a:pt x="481759" y="0"/>
                  </a:lnTo>
                  <a:lnTo>
                    <a:pt x="871294" y="0"/>
                  </a:lnTo>
                  <a:lnTo>
                    <a:pt x="905076" y="0"/>
                  </a:lnTo>
                  <a:lnTo>
                    <a:pt x="939444" y="0"/>
                  </a:lnTo>
                  <a:lnTo>
                    <a:pt x="1294611" y="0"/>
                  </a:lnTo>
                  <a:lnTo>
                    <a:pt x="1353053" y="0"/>
                  </a:lnTo>
                  <a:lnTo>
                    <a:pt x="1362761" y="0"/>
                  </a:lnTo>
                  <a:lnTo>
                    <a:pt x="1421203" y="0"/>
                  </a:lnTo>
                  <a:lnTo>
                    <a:pt x="1776370" y="0"/>
                  </a:lnTo>
                  <a:lnTo>
                    <a:pt x="1810738" y="0"/>
                  </a:lnTo>
                  <a:lnTo>
                    <a:pt x="1826968" y="0"/>
                  </a:lnTo>
                  <a:lnTo>
                    <a:pt x="1844520" y="0"/>
                  </a:lnTo>
                  <a:lnTo>
                    <a:pt x="2234055" y="0"/>
                  </a:lnTo>
                  <a:lnTo>
                    <a:pt x="2250285" y="0"/>
                  </a:lnTo>
                  <a:lnTo>
                    <a:pt x="2292497" y="0"/>
                  </a:lnTo>
                  <a:lnTo>
                    <a:pt x="2308727" y="0"/>
                  </a:lnTo>
                  <a:lnTo>
                    <a:pt x="2698262" y="0"/>
                  </a:lnTo>
                  <a:lnTo>
                    <a:pt x="2715814" y="0"/>
                  </a:lnTo>
                  <a:lnTo>
                    <a:pt x="2732044" y="0"/>
                  </a:lnTo>
                  <a:lnTo>
                    <a:pt x="2740068" y="0"/>
                  </a:lnTo>
                  <a:lnTo>
                    <a:pt x="3121579" y="0"/>
                  </a:lnTo>
                  <a:lnTo>
                    <a:pt x="3163385" y="0"/>
                  </a:lnTo>
                  <a:lnTo>
                    <a:pt x="3180021" y="0"/>
                  </a:lnTo>
                  <a:lnTo>
                    <a:pt x="3221827" y="0"/>
                  </a:lnTo>
                  <a:lnTo>
                    <a:pt x="3602016" y="0"/>
                  </a:lnTo>
                  <a:lnTo>
                    <a:pt x="3603338" y="0"/>
                  </a:lnTo>
                  <a:lnTo>
                    <a:pt x="3611362" y="0"/>
                  </a:lnTo>
                  <a:lnTo>
                    <a:pt x="3645144" y="0"/>
                  </a:lnTo>
                  <a:lnTo>
                    <a:pt x="4025333" y="0"/>
                  </a:lnTo>
                  <a:lnTo>
                    <a:pt x="4034679" y="0"/>
                  </a:lnTo>
                  <a:lnTo>
                    <a:pt x="4083775" y="0"/>
                  </a:lnTo>
                  <a:lnTo>
                    <a:pt x="4093121" y="0"/>
                  </a:lnTo>
                  <a:lnTo>
                    <a:pt x="4473310" y="0"/>
                  </a:lnTo>
                  <a:lnTo>
                    <a:pt x="4507092" y="0"/>
                  </a:lnTo>
                  <a:lnTo>
                    <a:pt x="4516438" y="0"/>
                  </a:lnTo>
                  <a:lnTo>
                    <a:pt x="4896627" y="0"/>
                  </a:lnTo>
                  <a:lnTo>
                    <a:pt x="4955069" y="0"/>
                  </a:lnTo>
                  <a:lnTo>
                    <a:pt x="5378386" y="0"/>
                  </a:lnTo>
                  <a:lnTo>
                    <a:pt x="5214905" y="163481"/>
                  </a:lnTo>
                  <a:lnTo>
                    <a:pt x="4955069" y="163481"/>
                  </a:lnTo>
                  <a:lnTo>
                    <a:pt x="4733146" y="163481"/>
                  </a:lnTo>
                  <a:lnTo>
                    <a:pt x="4507092" y="163481"/>
                  </a:lnTo>
                  <a:lnTo>
                    <a:pt x="4473310" y="163481"/>
                  </a:lnTo>
                  <a:lnTo>
                    <a:pt x="4352957" y="163481"/>
                  </a:lnTo>
                  <a:lnTo>
                    <a:pt x="4247257" y="163481"/>
                  </a:lnTo>
                  <a:lnTo>
                    <a:pt x="4093121" y="163481"/>
                  </a:lnTo>
                  <a:lnTo>
                    <a:pt x="4025333" y="163481"/>
                  </a:lnTo>
                  <a:lnTo>
                    <a:pt x="3871198" y="163481"/>
                  </a:lnTo>
                  <a:lnTo>
                    <a:pt x="3765498" y="163481"/>
                  </a:lnTo>
                  <a:lnTo>
                    <a:pt x="3645144" y="163481"/>
                  </a:lnTo>
                  <a:lnTo>
                    <a:pt x="3611362" y="163481"/>
                  </a:lnTo>
                  <a:lnTo>
                    <a:pt x="3439857" y="163481"/>
                  </a:lnTo>
                  <a:lnTo>
                    <a:pt x="3385309" y="163481"/>
                  </a:lnTo>
                  <a:lnTo>
                    <a:pt x="3180021" y="163481"/>
                  </a:lnTo>
                  <a:lnTo>
                    <a:pt x="3163385" y="163481"/>
                  </a:lnTo>
                  <a:lnTo>
                    <a:pt x="2958098" y="163481"/>
                  </a:lnTo>
                  <a:lnTo>
                    <a:pt x="2903550" y="163481"/>
                  </a:lnTo>
                  <a:lnTo>
                    <a:pt x="2732044" y="163481"/>
                  </a:lnTo>
                  <a:lnTo>
                    <a:pt x="2698262" y="163481"/>
                  </a:lnTo>
                  <a:lnTo>
                    <a:pt x="2552333" y="163481"/>
                  </a:lnTo>
                  <a:lnTo>
                    <a:pt x="2472209" y="163481"/>
                  </a:lnTo>
                  <a:lnTo>
                    <a:pt x="2292497" y="163481"/>
                  </a:lnTo>
                  <a:lnTo>
                    <a:pt x="2250285" y="163481"/>
                  </a:lnTo>
                  <a:lnTo>
                    <a:pt x="2070574" y="163481"/>
                  </a:lnTo>
                  <a:lnTo>
                    <a:pt x="1990450" y="163481"/>
                  </a:lnTo>
                  <a:lnTo>
                    <a:pt x="1844520" y="163481"/>
                  </a:lnTo>
                  <a:lnTo>
                    <a:pt x="1810738" y="163481"/>
                  </a:lnTo>
                  <a:lnTo>
                    <a:pt x="1612889" y="163481"/>
                  </a:lnTo>
                  <a:lnTo>
                    <a:pt x="1584685" y="163481"/>
                  </a:lnTo>
                  <a:lnTo>
                    <a:pt x="1362761" y="163481"/>
                  </a:lnTo>
                  <a:lnTo>
                    <a:pt x="1353053" y="163481"/>
                  </a:lnTo>
                  <a:lnTo>
                    <a:pt x="1131130" y="163481"/>
                  </a:lnTo>
                  <a:lnTo>
                    <a:pt x="1102926" y="163481"/>
                  </a:lnTo>
                  <a:lnTo>
                    <a:pt x="905076" y="163481"/>
                  </a:lnTo>
                  <a:lnTo>
                    <a:pt x="871294" y="163481"/>
                  </a:lnTo>
                  <a:lnTo>
                    <a:pt x="645241" y="163481"/>
                  </a:lnTo>
                  <a:lnTo>
                    <a:pt x="423317" y="163481"/>
                  </a:lnTo>
                  <a:lnTo>
                    <a:pt x="163482" y="163481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8" name="Picture Placeholder 106" descr="Picture Placeholder">
            <a:extLst>
              <a:ext uri="{FF2B5EF4-FFF2-40B4-BE49-F238E27FC236}">
                <a16:creationId xmlns:a16="http://schemas.microsoft.com/office/drawing/2014/main" id="{68E7E512-4CF5-4A5F-B42C-EAC1E61D59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6558" y="1874408"/>
            <a:ext cx="10160070" cy="4039596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solidFill>
            <a:schemeClr val="bg1"/>
          </a:solidFill>
          <a:effectLst>
            <a:innerShdw blurRad="50800" dist="38100" dir="18900000">
              <a:prstClr val="black">
                <a:alpha val="16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40075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3AF1-9BAB-7C49-1398-C6E1073A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8E64C-A65B-F63E-C405-8EF87FA5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EFEEA-F1E1-E053-52F4-FA525141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C29A-0952-0203-9E24-C12244BB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7B5A8-7B54-AFD1-F187-CC919CFF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B766-56DF-2660-4A0C-A0606DEF8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8B1CA-C13F-E57F-BC3C-F46983AD5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09367-3F33-7CC8-402E-7228C4E4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9D598-4122-6ECC-8DAA-2009AFC5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109BC-CB46-A328-8ECE-8AC244FE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5E3C2-59CB-8825-4547-AC9F561F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2A4F5-CA4E-2A5D-12AF-FE8D677BD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CF21D7-DEB9-9227-140B-D8E3D0462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63348-109B-5E2B-2701-CF15B455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1596E-45DD-AEAC-A978-2300C6EF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F53BA-1652-2545-980E-4849C1CD2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816-E8A5-56FB-9396-074BAF41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12354-3083-C3FA-E6D8-26BE05A2E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64BEE-259D-F3EC-8A2C-B34D8FF9B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47370-D74E-C11A-07BF-9A433EC54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B838E-A428-249B-E350-CCCBF64366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0B6BF5-4DEB-9137-45CF-126F0748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A48EE4-58C2-642E-FEC0-1C836014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AA361-6E71-A542-3B65-3ACCF250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AC0F-2C04-E0D1-CABE-B16B32928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B8931-292E-30CD-067E-0F890694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E7D94-CE65-6C27-A616-5B44C642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46444-7BA1-E5CD-9A00-41B5542B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F9D6E-3122-7ABF-034E-1C13CFCD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922F3-1F60-CF63-9FEC-B21C5DB1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8AFBB-C44D-19C9-03B1-9AE713E2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4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CAF5-8964-5A2C-0A32-94B87A783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2DDAA-B730-E96D-BBD4-1C4419ECD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41F8F-986B-74FE-EA06-270B0BBC1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2B4F4-C5FD-79ED-8BF3-2B09107E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C9309-ADE7-10BA-0D2D-7C506C6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ACEED-8E64-4D75-1559-A6534BFB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2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6E27-06CD-066A-0220-1FE7067D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3447B-8E0A-8D91-13ED-508D5DCEF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27608-70C0-8AAC-8476-95C0203B5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CEC72-3C14-EFEB-E0F6-3319B148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DA7EB-79C8-FFF4-E25C-13B9BF1A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00DAC-CA49-2175-25FE-3D126362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9C602-7CD2-4227-C435-50FA9ACA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6B866-8259-C921-8D35-BB3CA904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04A2B-51B7-E70B-8980-1D770F6C3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3068F-7FF6-9650-DF04-2A02D8D46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F100C-756C-E4BE-1AC4-1C1F4545A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Oval 6" descr="Bokeh Single">
            <a:extLst>
              <a:ext uri="{FF2B5EF4-FFF2-40B4-BE49-F238E27FC236}">
                <a16:creationId xmlns:a16="http://schemas.microsoft.com/office/drawing/2014/main" id="{14EDE990-D175-4881-6B93-87FAB2DCCA61}"/>
              </a:ext>
            </a:extLst>
          </p:cNvPr>
          <p:cNvSpPr>
            <a:spLocks noChangeAspect="1"/>
          </p:cNvSpPr>
          <p:nvPr userDrawn="1"/>
        </p:nvSpPr>
        <p:spPr>
          <a:xfrm>
            <a:off x="7037462" y="234899"/>
            <a:ext cx="853978" cy="853978"/>
          </a:xfrm>
          <a:prstGeom prst="ellipse">
            <a:avLst/>
          </a:prstGeom>
          <a:gradFill>
            <a:gsLst>
              <a:gs pos="47800">
                <a:schemeClr val="accent2">
                  <a:lumMod val="40000"/>
                  <a:lumOff val="60000"/>
                  <a:alpha val="18000"/>
                </a:schemeClr>
              </a:gs>
              <a:gs pos="100000">
                <a:srgbClr val="BB9B3F">
                  <a:alpha val="34000"/>
                </a:srgbClr>
              </a:gs>
              <a:gs pos="0">
                <a:srgbClr val="BB9B3F">
                  <a:alpha val="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descr="Bokeh Single">
            <a:extLst>
              <a:ext uri="{FF2B5EF4-FFF2-40B4-BE49-F238E27FC236}">
                <a16:creationId xmlns:a16="http://schemas.microsoft.com/office/drawing/2014/main" id="{709AB238-EFB4-80CE-75E1-86BE6DEBBBDA}"/>
              </a:ext>
            </a:extLst>
          </p:cNvPr>
          <p:cNvSpPr>
            <a:spLocks noChangeAspect="1"/>
          </p:cNvSpPr>
          <p:nvPr userDrawn="1"/>
        </p:nvSpPr>
        <p:spPr>
          <a:xfrm>
            <a:off x="7387364" y="38623"/>
            <a:ext cx="1246531" cy="1246531"/>
          </a:xfrm>
          <a:prstGeom prst="ellipse">
            <a:avLst/>
          </a:prstGeom>
          <a:gradFill flip="none" rotWithShape="1">
            <a:gsLst>
              <a:gs pos="70000">
                <a:srgbClr val="B25024">
                  <a:alpha val="0"/>
                </a:srgbClr>
              </a:gs>
              <a:gs pos="64000">
                <a:srgbClr val="EDBBA5">
                  <a:alpha val="20000"/>
                </a:srgbClr>
              </a:gs>
              <a:gs pos="55000">
                <a:srgbClr val="E4D6AE">
                  <a:alpha val="20000"/>
                </a:srgbClr>
              </a:gs>
              <a:gs pos="0">
                <a:srgbClr val="BB9B3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 descr="Bokeh Single">
            <a:extLst>
              <a:ext uri="{FF2B5EF4-FFF2-40B4-BE49-F238E27FC236}">
                <a16:creationId xmlns:a16="http://schemas.microsoft.com/office/drawing/2014/main" id="{1520ED25-EE53-A0E4-AFF4-138996A5A4A0}"/>
              </a:ext>
            </a:extLst>
          </p:cNvPr>
          <p:cNvSpPr>
            <a:spLocks noChangeAspect="1"/>
          </p:cNvSpPr>
          <p:nvPr userDrawn="1"/>
        </p:nvSpPr>
        <p:spPr>
          <a:xfrm>
            <a:off x="3873573" y="234899"/>
            <a:ext cx="853978" cy="853978"/>
          </a:xfrm>
          <a:prstGeom prst="ellipse">
            <a:avLst/>
          </a:prstGeom>
          <a:gradFill>
            <a:gsLst>
              <a:gs pos="47800">
                <a:schemeClr val="accent2">
                  <a:lumMod val="40000"/>
                  <a:lumOff val="60000"/>
                  <a:alpha val="18000"/>
                </a:schemeClr>
              </a:gs>
              <a:gs pos="100000">
                <a:srgbClr val="BB9B3F">
                  <a:alpha val="34000"/>
                </a:srgbClr>
              </a:gs>
              <a:gs pos="0">
                <a:srgbClr val="BB9B3F">
                  <a:alpha val="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descr="Bokeh Single">
            <a:extLst>
              <a:ext uri="{FF2B5EF4-FFF2-40B4-BE49-F238E27FC236}">
                <a16:creationId xmlns:a16="http://schemas.microsoft.com/office/drawing/2014/main" id="{49928CC8-1462-6D9F-4B29-F7F33487896C}"/>
              </a:ext>
            </a:extLst>
          </p:cNvPr>
          <p:cNvSpPr>
            <a:spLocks noChangeAspect="1"/>
          </p:cNvSpPr>
          <p:nvPr userDrawn="1"/>
        </p:nvSpPr>
        <p:spPr>
          <a:xfrm>
            <a:off x="6578177" y="342475"/>
            <a:ext cx="638826" cy="638826"/>
          </a:xfrm>
          <a:prstGeom prst="ellipse">
            <a:avLst/>
          </a:prstGeom>
          <a:gradFill flip="none" rotWithShape="1">
            <a:gsLst>
              <a:gs pos="70000">
                <a:srgbClr val="B25024">
                  <a:alpha val="0"/>
                </a:srgbClr>
              </a:gs>
              <a:gs pos="64000">
                <a:srgbClr val="EDBBA5">
                  <a:alpha val="20000"/>
                </a:srgbClr>
              </a:gs>
              <a:gs pos="55000">
                <a:srgbClr val="E4D6AE">
                  <a:alpha val="20000"/>
                </a:srgbClr>
              </a:gs>
              <a:gs pos="0">
                <a:srgbClr val="BB9B3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descr="Bokeh Single">
            <a:extLst>
              <a:ext uri="{FF2B5EF4-FFF2-40B4-BE49-F238E27FC236}">
                <a16:creationId xmlns:a16="http://schemas.microsoft.com/office/drawing/2014/main" id="{06092178-95A6-2646-4B66-555E3F472E53}"/>
              </a:ext>
            </a:extLst>
          </p:cNvPr>
          <p:cNvSpPr>
            <a:spLocks noChangeAspect="1"/>
          </p:cNvSpPr>
          <p:nvPr userDrawn="1"/>
        </p:nvSpPr>
        <p:spPr>
          <a:xfrm>
            <a:off x="4320538" y="265421"/>
            <a:ext cx="792934" cy="792934"/>
          </a:xfrm>
          <a:prstGeom prst="ellipse">
            <a:avLst/>
          </a:prstGeom>
          <a:gradFill flip="none" rotWithShape="1">
            <a:gsLst>
              <a:gs pos="70000">
                <a:srgbClr val="B25024">
                  <a:alpha val="0"/>
                </a:srgbClr>
              </a:gs>
              <a:gs pos="64000">
                <a:srgbClr val="EDBBA5">
                  <a:alpha val="20000"/>
                </a:srgbClr>
              </a:gs>
              <a:gs pos="55000">
                <a:srgbClr val="E4D6AE">
                  <a:alpha val="20000"/>
                </a:srgbClr>
              </a:gs>
              <a:gs pos="0">
                <a:srgbClr val="BB9B3F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Glow Light">
            <a:extLst>
              <a:ext uri="{FF2B5EF4-FFF2-40B4-BE49-F238E27FC236}">
                <a16:creationId xmlns:a16="http://schemas.microsoft.com/office/drawing/2014/main" id="{E41E285C-668F-D85C-7D1A-A74C9FDEE553}"/>
              </a:ext>
            </a:extLst>
          </p:cNvPr>
          <p:cNvGrpSpPr>
            <a:grpSpLocks noChangeAspect="1"/>
          </p:cNvGrpSpPr>
          <p:nvPr userDrawn="1"/>
        </p:nvGrpSpPr>
        <p:grpSpPr>
          <a:xfrm rot="-180000">
            <a:off x="5400141" y="569419"/>
            <a:ext cx="184939" cy="184939"/>
            <a:chOff x="5994457" y="3309752"/>
            <a:chExt cx="2933700" cy="29337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E06518-7CF8-4D10-46C2-B8F4B4E3BC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9A2AD07-3120-9EF8-9E98-2C7199A2BA4C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 descr="Glow Light">
            <a:extLst>
              <a:ext uri="{FF2B5EF4-FFF2-40B4-BE49-F238E27FC236}">
                <a16:creationId xmlns:a16="http://schemas.microsoft.com/office/drawing/2014/main" id="{5ABE3FD6-EEDE-2163-9F4D-8717BD85B22B}"/>
              </a:ext>
            </a:extLst>
          </p:cNvPr>
          <p:cNvGrpSpPr>
            <a:grpSpLocks noChangeAspect="1"/>
          </p:cNvGrpSpPr>
          <p:nvPr userDrawn="1"/>
        </p:nvGrpSpPr>
        <p:grpSpPr>
          <a:xfrm rot="-180000">
            <a:off x="3748094" y="498073"/>
            <a:ext cx="327631" cy="327631"/>
            <a:chOff x="5994457" y="3309752"/>
            <a:chExt cx="2933700" cy="2933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AD2BC3C-8E3D-50EF-ED70-91FA715B15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066774-3055-5C4D-67F4-F1522AEC61E0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 descr="Glow Light">
            <a:extLst>
              <a:ext uri="{FF2B5EF4-FFF2-40B4-BE49-F238E27FC236}">
                <a16:creationId xmlns:a16="http://schemas.microsoft.com/office/drawing/2014/main" id="{19B1AF8E-0555-62D2-02F6-FECF882A5A3A}"/>
              </a:ext>
            </a:extLst>
          </p:cNvPr>
          <p:cNvGrpSpPr>
            <a:grpSpLocks noChangeAspect="1"/>
          </p:cNvGrpSpPr>
          <p:nvPr userDrawn="1"/>
        </p:nvGrpSpPr>
        <p:grpSpPr>
          <a:xfrm rot="-180000">
            <a:off x="7578442" y="371680"/>
            <a:ext cx="580417" cy="580417"/>
            <a:chOff x="5994457" y="3309752"/>
            <a:chExt cx="2933700" cy="29337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93FB650-94CD-28DA-65B5-ECBAA2E6D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91BE45-10B8-BC91-1AFF-F664BB0F6C6B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8B6D75-7F17-8844-5136-39AA79135568}"/>
              </a:ext>
            </a:extLst>
          </p:cNvPr>
          <p:cNvCxnSpPr/>
          <p:nvPr userDrawn="1"/>
        </p:nvCxnSpPr>
        <p:spPr>
          <a:xfrm>
            <a:off x="4599729" y="1044801"/>
            <a:ext cx="282659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04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51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0E778-F389-4483-AD4B-FC5899EF6F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95" y="2539206"/>
            <a:ext cx="4725538" cy="17795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Ruti &amp; Mordechai</a:t>
            </a:r>
          </a:p>
          <a:p>
            <a:r>
              <a:rPr lang="en-US" noProof="1">
                <a:solidFill>
                  <a:schemeClr val="tx1"/>
                </a:solidFill>
              </a:rPr>
              <a:t>Gruber</a:t>
            </a:r>
          </a:p>
        </p:txBody>
      </p:sp>
      <p:pic>
        <p:nvPicPr>
          <p:cNvPr id="14" name="Picture 13" descr="A person and person smiling&#10;&#10;AI-generated content may be incorrect.">
            <a:extLst>
              <a:ext uri="{FF2B5EF4-FFF2-40B4-BE49-F238E27FC236}">
                <a16:creationId xmlns:a16="http://schemas.microsoft.com/office/drawing/2014/main" id="{75358818-CD7F-4660-2D00-E6012EB01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67" y="888521"/>
            <a:ext cx="3644508" cy="508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957F-D1B4-4666-A30E-95CA5318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3074" name="Picture 2" descr="Auschwitz | Definition, Concentration Camp, Facts, Location, &amp; History |  Britannica">
            <a:extLst>
              <a:ext uri="{FF2B5EF4-FFF2-40B4-BE49-F238E27FC236}">
                <a16:creationId xmlns:a16="http://schemas.microsoft.com/office/drawing/2014/main" id="{D4663DCF-13EE-5070-B2EF-79C11F960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8792"/>
          <a:stretch/>
        </p:blipFill>
        <p:spPr bwMode="auto">
          <a:xfrm>
            <a:off x="224286" y="217712"/>
            <a:ext cx="9868619" cy="64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871194-5AAE-E36F-DD68-424FF7ADBC18}"/>
              </a:ext>
            </a:extLst>
          </p:cNvPr>
          <p:cNvCxnSpPr>
            <a:cxnSpLocks/>
          </p:cNvCxnSpPr>
          <p:nvPr/>
        </p:nvCxnSpPr>
        <p:spPr>
          <a:xfrm flipH="1" flipV="1">
            <a:off x="4641011" y="3418269"/>
            <a:ext cx="2812212" cy="24649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C414666-E02C-B9F2-4319-287303FD214E}"/>
              </a:ext>
            </a:extLst>
          </p:cNvPr>
          <p:cNvSpPr/>
          <p:nvPr/>
        </p:nvSpPr>
        <p:spPr>
          <a:xfrm>
            <a:off x="7453223" y="5520906"/>
            <a:ext cx="1570007" cy="4389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dirty="0"/>
              <a:t>Sighet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7E58F-9B31-22BC-9D97-72FEC65A16EC}"/>
              </a:ext>
            </a:extLst>
          </p:cNvPr>
          <p:cNvSpPr/>
          <p:nvPr/>
        </p:nvSpPr>
        <p:spPr>
          <a:xfrm>
            <a:off x="7975092" y="898174"/>
            <a:ext cx="4216908" cy="9747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Ruti’s Journey to Auschwitz</a:t>
            </a:r>
          </a:p>
        </p:txBody>
      </p:sp>
    </p:spTree>
    <p:extLst>
      <p:ext uri="{BB962C8B-B14F-4D97-AF65-F5344CB8AC3E}">
        <p14:creationId xmlns:p14="http://schemas.microsoft.com/office/powerpoint/2010/main" val="35978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EA90-FCBA-B4C6-0E15-A8D4DEFEF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015" y="5050766"/>
            <a:ext cx="7596846" cy="1600200"/>
          </a:xfrm>
        </p:spPr>
        <p:txBody>
          <a:bodyPr/>
          <a:lstStyle/>
          <a:p>
            <a:r>
              <a:rPr lang="en-AU" dirty="0"/>
              <a:t>The Train entrance of Auschwitz, Poland</a:t>
            </a:r>
          </a:p>
        </p:txBody>
      </p:sp>
      <p:pic>
        <p:nvPicPr>
          <p:cNvPr id="2050" name="Picture 2" descr="Auschwitz visitors urged not to balance on railway tracks for photos">
            <a:extLst>
              <a:ext uri="{FF2B5EF4-FFF2-40B4-BE49-F238E27FC236}">
                <a16:creationId xmlns:a16="http://schemas.microsoft.com/office/drawing/2014/main" id="{C6677F00-6BA4-588D-94C7-C01BD57A3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4" y="207034"/>
            <a:ext cx="10152332" cy="57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5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uschwitz: Key Dates | Holocaust Encyclopedia">
            <a:extLst>
              <a:ext uri="{FF2B5EF4-FFF2-40B4-BE49-F238E27FC236}">
                <a16:creationId xmlns:a16="http://schemas.microsoft.com/office/drawing/2014/main" id="{301D5140-B6ED-2F82-E599-9607115C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85" y="0"/>
            <a:ext cx="9515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light of Jewish Children | Holocaust Encyclopedia">
            <a:extLst>
              <a:ext uri="{FF2B5EF4-FFF2-40B4-BE49-F238E27FC236}">
                <a16:creationId xmlns:a16="http://schemas.microsoft.com/office/drawing/2014/main" id="{1CEA226A-082B-EA74-D342-2B5D8E08D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9718"/>
            <a:ext cx="12192000" cy="87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uschwitz | Holocaust Encyclopedia">
            <a:extLst>
              <a:ext uri="{FF2B5EF4-FFF2-40B4-BE49-F238E27FC236}">
                <a16:creationId xmlns:a16="http://schemas.microsoft.com/office/drawing/2014/main" id="{983E339D-D161-6DBE-7340-67B14606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D108-5E11-201C-C069-EFA70EC9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763" y="-800100"/>
            <a:ext cx="3932237" cy="1600200"/>
          </a:xfrm>
        </p:spPr>
        <p:txBody>
          <a:bodyPr/>
          <a:lstStyle/>
          <a:p>
            <a:r>
              <a:rPr lang="en-AU" b="1" dirty="0"/>
              <a:t>Life inside Auschwitz</a:t>
            </a:r>
          </a:p>
        </p:txBody>
      </p:sp>
      <p:pic>
        <p:nvPicPr>
          <p:cNvPr id="5122" name="Picture 2" descr="Life in Auschwitz">
            <a:extLst>
              <a:ext uri="{FF2B5EF4-FFF2-40B4-BE49-F238E27FC236}">
                <a16:creationId xmlns:a16="http://schemas.microsoft.com/office/drawing/2014/main" id="{DE57AD83-0421-B752-D144-C9645775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73" y="970471"/>
            <a:ext cx="10535728" cy="592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0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6574E-5974-5E7B-ACE1-05545BCD4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isoners pose in liberated Nazi concentration camp | Harry S. Truman">
            <a:extLst>
              <a:ext uri="{FF2B5EF4-FFF2-40B4-BE49-F238E27FC236}">
                <a16:creationId xmlns:a16="http://schemas.microsoft.com/office/drawing/2014/main" id="{DD2F3D63-2B6D-2CDF-2F96-1672ED550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00" y="139079"/>
            <a:ext cx="9450400" cy="657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6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Bad Friedrichshall | Übersichtskarte |">
            <a:extLst>
              <a:ext uri="{FF2B5EF4-FFF2-40B4-BE49-F238E27FC236}">
                <a16:creationId xmlns:a16="http://schemas.microsoft.com/office/drawing/2014/main" id="{961031B3-2B37-E784-D784-1FA2EF9A7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30813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C5AA11-0B91-C731-E010-F1C0F491ECF4}"/>
              </a:ext>
            </a:extLst>
          </p:cNvPr>
          <p:cNvSpPr/>
          <p:nvPr/>
        </p:nvSpPr>
        <p:spPr>
          <a:xfrm>
            <a:off x="0" y="724618"/>
            <a:ext cx="5538158" cy="8108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Geislingen Camp, subcamp of Natzweiler-Struthof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096FF7-66FE-C54E-45E1-E0ACCAD84328}"/>
              </a:ext>
            </a:extLst>
          </p:cNvPr>
          <p:cNvSpPr/>
          <p:nvPr/>
        </p:nvSpPr>
        <p:spPr>
          <a:xfrm>
            <a:off x="8816196" y="3256473"/>
            <a:ext cx="2708695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3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DB4-4AA0-C40C-A3CF-0884A5C4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305" y="4252823"/>
            <a:ext cx="5785299" cy="1600200"/>
          </a:xfrm>
        </p:spPr>
        <p:txBody>
          <a:bodyPr>
            <a:normAutofit fontScale="90000"/>
          </a:bodyPr>
          <a:lstStyle/>
          <a:p>
            <a:r>
              <a:rPr lang="en-AU" dirty="0"/>
              <a:t>Outside the Geislingen site where the camp was. 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dirty="0"/>
              <a:t>Credit: https://www.kz-geislingen.de/en/memorials/concentration-satellite-camp/</a:t>
            </a:r>
            <a:br>
              <a:rPr lang="en-AU" dirty="0"/>
            </a:br>
            <a:endParaRPr lang="en-AU" dirty="0"/>
          </a:p>
        </p:txBody>
      </p:sp>
      <p:pic>
        <p:nvPicPr>
          <p:cNvPr id="10242" name="Picture 2" descr="Concentration satellite camp - KZ Geislingen">
            <a:extLst>
              <a:ext uri="{FF2B5EF4-FFF2-40B4-BE49-F238E27FC236}">
                <a16:creationId xmlns:a16="http://schemas.microsoft.com/office/drawing/2014/main" id="{5D6D0A90-3C41-BE05-A848-003B54E88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E98B-E505-3262-B116-8DE23B15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69" y="-62169"/>
            <a:ext cx="3992593" cy="1325563"/>
          </a:xfrm>
        </p:spPr>
        <p:txBody>
          <a:bodyPr>
            <a:normAutofit/>
          </a:bodyPr>
          <a:lstStyle/>
          <a:p>
            <a:r>
              <a:rPr lang="en-AU" sz="3600" dirty="0"/>
              <a:t>Ruti, after the war</a:t>
            </a:r>
          </a:p>
        </p:txBody>
      </p:sp>
      <p:pic>
        <p:nvPicPr>
          <p:cNvPr id="5" name="Content Placeholder 4" descr="A person with curly hair&#10;&#10;AI-generated content may be incorrect.">
            <a:extLst>
              <a:ext uri="{FF2B5EF4-FFF2-40B4-BE49-F238E27FC236}">
                <a16:creationId xmlns:a16="http://schemas.microsoft.com/office/drawing/2014/main" id="{EA04DF1F-B4C7-F62C-1B6E-78278288D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265" t="7932" r="13608" b="9993"/>
          <a:stretch/>
        </p:blipFill>
        <p:spPr>
          <a:xfrm>
            <a:off x="527649" y="1180929"/>
            <a:ext cx="3512437" cy="5049128"/>
          </a:xfr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6223468-A2BF-4C34-4C23-E00784F5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16" t="8051" r="12208" b="6666"/>
          <a:stretch/>
        </p:blipFill>
        <p:spPr>
          <a:xfrm>
            <a:off x="8591910" y="753703"/>
            <a:ext cx="3072442" cy="4936294"/>
          </a:xfrm>
          <a:prstGeom prst="rect">
            <a:avLst/>
          </a:prstGeom>
        </p:spPr>
      </p:pic>
      <p:pic>
        <p:nvPicPr>
          <p:cNvPr id="9" name="Picture 8" descr="A group of young women posing for a photo&#10;&#10;AI-generated content may be incorrect.">
            <a:extLst>
              <a:ext uri="{FF2B5EF4-FFF2-40B4-BE49-F238E27FC236}">
                <a16:creationId xmlns:a16="http://schemas.microsoft.com/office/drawing/2014/main" id="{128EF69A-E091-2717-18B1-137BFB9C6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366" y="753704"/>
            <a:ext cx="4107264" cy="54763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9F860-2549-C762-C4CD-0268551EEB1C}"/>
              </a:ext>
            </a:extLst>
          </p:cNvPr>
          <p:cNvSpPr txBox="1"/>
          <p:nvPr/>
        </p:nvSpPr>
        <p:spPr>
          <a:xfrm>
            <a:off x="8591909" y="5768390"/>
            <a:ext cx="287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With her sister Ella and Ella’s Husband, Harry </a:t>
            </a:r>
            <a:r>
              <a:rPr lang="en-AU" dirty="0" err="1"/>
              <a:t>Matlai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3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ED91-69B1-8931-D8D6-19B8CCCDE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6691B-4BE4-A355-0751-4CD4C692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15" y="333568"/>
            <a:ext cx="11694545" cy="477315"/>
          </a:xfrm>
        </p:spPr>
        <p:txBody>
          <a:bodyPr>
            <a:noAutofit/>
          </a:bodyPr>
          <a:lstStyle/>
          <a:p>
            <a:r>
              <a:rPr lang="en-AU" sz="3200" b="1" dirty="0"/>
              <a:t>Garfield and Gruber family</a:t>
            </a:r>
            <a:br>
              <a:rPr lang="en-AU" sz="3200" dirty="0"/>
            </a:br>
            <a:r>
              <a:rPr lang="en-AU" sz="3200" dirty="0"/>
              <a:t>2 Children. 6 Grandchildren and 8 great grandchildren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5A56881-A535-32B4-DD92-3E03E2BDE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5" y="1124221"/>
            <a:ext cx="11550770" cy="59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566D-6B2B-F390-20D4-7F6D5EFC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DP camp in Cyprus where Ruti lived for over a year until a boat took her to Israel.  </a:t>
            </a:r>
          </a:p>
        </p:txBody>
      </p:sp>
      <p:pic>
        <p:nvPicPr>
          <p:cNvPr id="11266" name="Picture 2" descr="Artifacts from the Cyprus Detainment Camps | Yad Vashem Collections">
            <a:extLst>
              <a:ext uri="{FF2B5EF4-FFF2-40B4-BE49-F238E27FC236}">
                <a16:creationId xmlns:a16="http://schemas.microsoft.com/office/drawing/2014/main" id="{951BF213-9558-A95F-E96B-507A7887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6" y="1868424"/>
            <a:ext cx="6409427" cy="435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hotograph Of Camp Caraolos, One of Three Internment Camps on the Isla&quot;">
            <a:extLst>
              <a:ext uri="{FF2B5EF4-FFF2-40B4-BE49-F238E27FC236}">
                <a16:creationId xmlns:a16="http://schemas.microsoft.com/office/drawing/2014/main" id="{88CCDE6C-2F3A-CB68-BED0-E34971C4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37" y="1868424"/>
            <a:ext cx="5175963" cy="435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1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4720F-88D3-450C-E6E7-D27D1693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AU" dirty="0"/>
              <a:t>Illegal boats filled with refugees to get to Israel</a:t>
            </a:r>
          </a:p>
        </p:txBody>
      </p:sp>
      <p:pic>
        <p:nvPicPr>
          <p:cNvPr id="12290" name="Picture 2" descr="Sam Schulman, last surviving US crew member on legendary 'Exodus,' dies at  91 | The Times of Israel">
            <a:extLst>
              <a:ext uri="{FF2B5EF4-FFF2-40B4-BE49-F238E27FC236}">
                <a16:creationId xmlns:a16="http://schemas.microsoft.com/office/drawing/2014/main" id="{97CCA19E-0C00-7AB0-14F6-DFAFF3D0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1" b="8281"/>
          <a:stretch/>
        </p:blipFill>
        <p:spPr bwMode="auto"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576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9A27-CF2C-4C92-AA45-276287A1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20" y="303287"/>
            <a:ext cx="3897702" cy="1325563"/>
          </a:xfrm>
        </p:spPr>
        <p:txBody>
          <a:bodyPr/>
          <a:lstStyle/>
          <a:p>
            <a:r>
              <a:rPr lang="en-AU" dirty="0"/>
              <a:t>Boats arriving in Israel</a:t>
            </a:r>
          </a:p>
        </p:txBody>
      </p:sp>
      <p:pic>
        <p:nvPicPr>
          <p:cNvPr id="13314" name="Picture 2" descr="Passengers on the refugee ship Exodus 1947 | Holocaust Encyclopedia">
            <a:extLst>
              <a:ext uri="{FF2B5EF4-FFF2-40B4-BE49-F238E27FC236}">
                <a16:creationId xmlns:a16="http://schemas.microsoft.com/office/drawing/2014/main" id="{298D01CA-7F6E-5DC7-F947-1030B8CC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66068"/>
            <a:ext cx="76200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hotographs of the Exodus refugee ship">
            <a:extLst>
              <a:ext uri="{FF2B5EF4-FFF2-40B4-BE49-F238E27FC236}">
                <a16:creationId xmlns:a16="http://schemas.microsoft.com/office/drawing/2014/main" id="{2653EBE8-DE0D-3EB0-3E9A-FA494C3B5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5" y="1658755"/>
            <a:ext cx="3129952" cy="46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5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1F3AF-B8E0-168F-1C90-B1ECB9312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3B099-A000-6D78-EB83-D397B6EE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Mordechai and Ruti on their wedding day.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Picture Placeholder 5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91C358C6-E9F3-E56A-2B09-5A2FD7933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372" t="4020" r="9891" b="36759"/>
          <a:stretch/>
        </p:blipFill>
        <p:spPr>
          <a:xfrm>
            <a:off x="5745193" y="457200"/>
            <a:ext cx="5917570" cy="6089146"/>
          </a:xfr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3F0E0E7-1BC3-E03C-26F9-F96427021FF0}"/>
              </a:ext>
            </a:extLst>
          </p:cNvPr>
          <p:cNvSpPr txBox="1">
            <a:spLocks/>
          </p:cNvSpPr>
          <p:nvPr/>
        </p:nvSpPr>
        <p:spPr>
          <a:xfrm>
            <a:off x="839788" y="2057400"/>
            <a:ext cx="3932237" cy="20660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3200" kern="1200" dirty="0">
                <a:latin typeface="+mn-lt"/>
                <a:ea typeface="+mn-ea"/>
                <a:cs typeface="+mn-cs"/>
              </a:rPr>
              <a:t>January 1951 in Haifa, a city in northern Israel.</a:t>
            </a:r>
          </a:p>
          <a:p>
            <a:pPr>
              <a:spcBef>
                <a:spcPts val="1000"/>
              </a:spcBef>
            </a:pPr>
            <a:endParaRPr lang="en-US" sz="3200" dirty="0">
              <a:latin typeface="+mn-lt"/>
              <a:ea typeface="+mn-ea"/>
              <a:cs typeface="+mn-cs"/>
            </a:endParaRPr>
          </a:p>
          <a:p>
            <a:pPr>
              <a:spcBef>
                <a:spcPts val="1000"/>
              </a:spcBef>
            </a:pPr>
            <a:r>
              <a:rPr lang="en-US" sz="3200" kern="1200" dirty="0">
                <a:latin typeface="+mn-lt"/>
                <a:ea typeface="+mn-ea"/>
                <a:cs typeface="+mn-cs"/>
              </a:rPr>
              <a:t>Ruti was 20 years old, and Mordechai was 27.  </a:t>
            </a:r>
          </a:p>
        </p:txBody>
      </p:sp>
    </p:spTree>
    <p:extLst>
      <p:ext uri="{BB962C8B-B14F-4D97-AF65-F5344CB8AC3E}">
        <p14:creationId xmlns:p14="http://schemas.microsoft.com/office/powerpoint/2010/main" val="88876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AI-generated content may be incorrect.">
            <a:extLst>
              <a:ext uri="{FF2B5EF4-FFF2-40B4-BE49-F238E27FC236}">
                <a16:creationId xmlns:a16="http://schemas.microsoft.com/office/drawing/2014/main" id="{5D7C67B2-9311-EF7F-F20D-35EAC31D4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92" t="9560" r="10622" b="9938"/>
          <a:stretch/>
        </p:blipFill>
        <p:spPr>
          <a:xfrm>
            <a:off x="7351983" y="189782"/>
            <a:ext cx="4517963" cy="5829628"/>
          </a:xfrm>
          <a:prstGeom prst="rect">
            <a:avLst/>
          </a:prstGeom>
        </p:spPr>
      </p:pic>
      <p:pic>
        <p:nvPicPr>
          <p:cNvPr id="7" name="Picture 6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7E90F964-6219-8E3A-7F3E-82B7E376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78" b="11698"/>
          <a:stretch/>
        </p:blipFill>
        <p:spPr>
          <a:xfrm>
            <a:off x="477327" y="189782"/>
            <a:ext cx="5773947" cy="58296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A4E29-B281-4BBB-014A-F5382EB42CD6}"/>
              </a:ext>
            </a:extLst>
          </p:cNvPr>
          <p:cNvSpPr txBox="1"/>
          <p:nvPr/>
        </p:nvSpPr>
        <p:spPr>
          <a:xfrm>
            <a:off x="477328" y="6144998"/>
            <a:ext cx="5773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Mordechai and Ruti Gruber  in 1952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5BBC8-51E5-6A5C-CEED-5EB0842B42E5}"/>
              </a:ext>
            </a:extLst>
          </p:cNvPr>
          <p:cNvSpPr txBox="1"/>
          <p:nvPr/>
        </p:nvSpPr>
        <p:spPr>
          <a:xfrm>
            <a:off x="7179455" y="6144998"/>
            <a:ext cx="5457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Ruti and my mother Sara, 1953</a:t>
            </a:r>
          </a:p>
        </p:txBody>
      </p:sp>
    </p:spTree>
    <p:extLst>
      <p:ext uri="{BB962C8B-B14F-4D97-AF65-F5344CB8AC3E}">
        <p14:creationId xmlns:p14="http://schemas.microsoft.com/office/powerpoint/2010/main" val="39517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39A1D52-F78A-7F04-991E-C3F93AF8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r>
              <a:rPr lang="en-US" b="1" dirty="0"/>
              <a:t>Life in Haifa, Israel </a:t>
            </a:r>
          </a:p>
        </p:txBody>
      </p:sp>
      <p:pic>
        <p:nvPicPr>
          <p:cNvPr id="4" name="Picture 3" descr="A person and person with a child&#10;&#10;AI-generated content may be incorrect.">
            <a:extLst>
              <a:ext uri="{FF2B5EF4-FFF2-40B4-BE49-F238E27FC236}">
                <a16:creationId xmlns:a16="http://schemas.microsoft.com/office/drawing/2014/main" id="{C1D442B7-7C6D-C4E3-232B-58340327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99" r="1" b="1"/>
          <a:stretch/>
        </p:blipFill>
        <p:spPr>
          <a:xfrm>
            <a:off x="4992479" y="634042"/>
            <a:ext cx="7199521" cy="5684807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BE3963A-4C6F-47FD-3E97-02A593A16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 dirty="0"/>
              <a:t>A photo of my mother Sara in the middle taken in Haifa, a city in Israel around 1957</a:t>
            </a:r>
          </a:p>
        </p:txBody>
      </p:sp>
    </p:spTree>
    <p:extLst>
      <p:ext uri="{BB962C8B-B14F-4D97-AF65-F5344CB8AC3E}">
        <p14:creationId xmlns:p14="http://schemas.microsoft.com/office/powerpoint/2010/main" val="132567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B431-6508-E77F-0A25-D476AC2F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46" y="-179000"/>
            <a:ext cx="3932237" cy="1600200"/>
          </a:xfrm>
        </p:spPr>
        <p:txBody>
          <a:bodyPr/>
          <a:lstStyle/>
          <a:p>
            <a:r>
              <a:rPr lang="en-AU" dirty="0"/>
              <a:t>Life living in Israel</a:t>
            </a:r>
          </a:p>
        </p:txBody>
      </p:sp>
      <p:pic>
        <p:nvPicPr>
          <p:cNvPr id="6" name="Picture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DDB9F98-0D54-660F-4E2C-6829C23160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267" t="29146" r="4800" b="20390"/>
          <a:stretch/>
        </p:blipFill>
        <p:spPr>
          <a:xfrm>
            <a:off x="4662983" y="621100"/>
            <a:ext cx="7155206" cy="55381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7F6F7-0347-26E0-342C-CE74C56F8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0746" y="1884435"/>
            <a:ext cx="3444439" cy="4274824"/>
          </a:xfrm>
        </p:spPr>
        <p:txBody>
          <a:bodyPr>
            <a:normAutofit fontScale="92500"/>
          </a:bodyPr>
          <a:lstStyle/>
          <a:p>
            <a:r>
              <a:rPr lang="en-AU" sz="2400" dirty="0"/>
              <a:t>Far right is Mordechai’s Mother Etel, who moved to Israel in 1951 with her two surviving daughters – Jenny and Lenke. Here is Jenny with her husband Meshulam and their two children, Moshe and Tziporah on Moshe’s Bar Mitzvah.</a:t>
            </a:r>
          </a:p>
          <a:p>
            <a:endParaRPr lang="en-AU" sz="2400" dirty="0"/>
          </a:p>
          <a:p>
            <a:r>
              <a:rPr lang="en-AU" sz="2400" dirty="0"/>
              <a:t>Mordechai, Ruti and Sara are on the left of the photo.</a:t>
            </a:r>
          </a:p>
        </p:txBody>
      </p:sp>
    </p:spTree>
    <p:extLst>
      <p:ext uri="{BB962C8B-B14F-4D97-AF65-F5344CB8AC3E}">
        <p14:creationId xmlns:p14="http://schemas.microsoft.com/office/powerpoint/2010/main" val="42181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BC96B74-F803-EFDF-CF73-77C0D584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230" y="1328468"/>
            <a:ext cx="5469184" cy="3053751"/>
          </a:xfrm>
        </p:spPr>
        <p:txBody>
          <a:bodyPr>
            <a:noAutofit/>
          </a:bodyPr>
          <a:lstStyle/>
          <a:p>
            <a:r>
              <a:rPr lang="en-US" sz="3200" dirty="0"/>
              <a:t>Sara is here with her brother Danny who was born in 1967 in Melbourne, Australia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Danny later married his wife Debbie. They have two sons, Michael and Liam. </a:t>
            </a:r>
          </a:p>
        </p:txBody>
      </p:sp>
      <p:pic>
        <p:nvPicPr>
          <p:cNvPr id="10" name="Picture Placeholder 9" descr="A young child and child posing for a picture&#10;&#10;AI-generated content may be incorrect.">
            <a:extLst>
              <a:ext uri="{FF2B5EF4-FFF2-40B4-BE49-F238E27FC236}">
                <a16:creationId xmlns:a16="http://schemas.microsoft.com/office/drawing/2014/main" id="{C0EE6DC9-AAF7-8476-76F2-6D10049EC8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0050" t="1945" r="4861" b="-2"/>
          <a:stretch/>
        </p:blipFill>
        <p:spPr>
          <a:xfrm>
            <a:off x="362308" y="-138814"/>
            <a:ext cx="5037827" cy="6996814"/>
          </a:xfrm>
          <a:noFill/>
        </p:spPr>
      </p:pic>
    </p:spTree>
    <p:extLst>
      <p:ext uri="{BB962C8B-B14F-4D97-AF65-F5344CB8AC3E}">
        <p14:creationId xmlns:p14="http://schemas.microsoft.com/office/powerpoint/2010/main" val="41607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old person and person sitting on a couch holding a large loaf of bread&#10;&#10;AI-generated content may be incorrect.">
            <a:extLst>
              <a:ext uri="{FF2B5EF4-FFF2-40B4-BE49-F238E27FC236}">
                <a16:creationId xmlns:a16="http://schemas.microsoft.com/office/drawing/2014/main" id="{8DCD6F73-CE3E-8343-5ABD-78C8B62AF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116" y="241539"/>
            <a:ext cx="7927768" cy="5227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945DB-0A09-36FD-6264-23B766027179}"/>
              </a:ext>
            </a:extLst>
          </p:cNvPr>
          <p:cNvSpPr txBox="1"/>
          <p:nvPr/>
        </p:nvSpPr>
        <p:spPr>
          <a:xfrm>
            <a:off x="845388" y="5785464"/>
            <a:ext cx="10817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Mordechai was a well known baker in the Jewish community . He baked this Heart Shaped Challah Bread, Jewish Bread in honour of his 90</a:t>
            </a:r>
            <a:r>
              <a:rPr lang="en-AU" sz="2400" baseline="30000" dirty="0"/>
              <a:t>th</a:t>
            </a:r>
            <a:r>
              <a:rPr lang="en-AU" sz="2400" dirty="0"/>
              <a:t> birthday celebration.</a:t>
            </a:r>
          </a:p>
        </p:txBody>
      </p:sp>
    </p:spTree>
    <p:extLst>
      <p:ext uri="{BB962C8B-B14F-4D97-AF65-F5344CB8AC3E}">
        <p14:creationId xmlns:p14="http://schemas.microsoft.com/office/powerpoint/2010/main" val="5297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person with a blue scarf on her head&#10;&#10;AI-generated content may be incorrect.">
            <a:extLst>
              <a:ext uri="{FF2B5EF4-FFF2-40B4-BE49-F238E27FC236}">
                <a16:creationId xmlns:a16="http://schemas.microsoft.com/office/drawing/2014/main" id="{B9EFBB41-9A8B-EAED-D2BA-B6423D65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49" y="423053"/>
            <a:ext cx="4685642" cy="6145369"/>
          </a:xfrm>
          <a:prstGeom prst="rect">
            <a:avLst/>
          </a:prstGeom>
        </p:spPr>
      </p:pic>
      <p:pic>
        <p:nvPicPr>
          <p:cNvPr id="5" name="Picture 4" descr="A person and person smiling&#10;&#10;AI-generated content may be incorrect.">
            <a:extLst>
              <a:ext uri="{FF2B5EF4-FFF2-40B4-BE49-F238E27FC236}">
                <a16:creationId xmlns:a16="http://schemas.microsoft.com/office/drawing/2014/main" id="{00E6A449-DF58-7147-C3BB-938DFDFC7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91" y="0"/>
            <a:ext cx="4919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507B2-D313-6957-FC11-DC14AE4A8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D5E1-3548-2917-273F-03AF243B0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6" y="359135"/>
            <a:ext cx="10263906" cy="313725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AU" dirty="0"/>
              <a:t>Mendelovits family, Sighet around 1934</a:t>
            </a: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7B67D9D-F87C-BB83-0911-27D501CFDA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64" r="-1" b="35231"/>
          <a:stretch/>
        </p:blipFill>
        <p:spPr>
          <a:xfrm>
            <a:off x="0" y="1202246"/>
            <a:ext cx="12133391" cy="5422841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noFill/>
          <a:effectLst>
            <a:innerShdw blurRad="50800" dist="38100" dir="18900000">
              <a:prstClr val="black">
                <a:alpha val="16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916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AI-generated content may be incorrect.">
            <a:extLst>
              <a:ext uri="{FF2B5EF4-FFF2-40B4-BE49-F238E27FC236}">
                <a16:creationId xmlns:a16="http://schemas.microsoft.com/office/drawing/2014/main" id="{4806427A-3A14-8B2B-31D9-705C8D4BD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5EC3D60-9A25-5119-7E5C-C64B40913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42" t="12522" r="4543"/>
          <a:stretch/>
        </p:blipFill>
        <p:spPr>
          <a:xfrm>
            <a:off x="5350534" y="2665"/>
            <a:ext cx="6157104" cy="4207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7421BF-5EE2-D12A-9213-25A57FC4E653}"/>
              </a:ext>
            </a:extLst>
          </p:cNvPr>
          <p:cNvSpPr txBox="1"/>
          <p:nvPr/>
        </p:nvSpPr>
        <p:spPr>
          <a:xfrm>
            <a:off x="5350534" y="4341688"/>
            <a:ext cx="6622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They were both wonderful grandparents who adored their grandchildren and especially great grandchild. </a:t>
            </a:r>
          </a:p>
          <a:p>
            <a:endParaRPr lang="en-AU" sz="2400" dirty="0"/>
          </a:p>
          <a:p>
            <a:r>
              <a:rPr lang="en-AU" sz="2400" dirty="0"/>
              <a:t>Above: My daughter Millie’s first birthday with my husband Simon</a:t>
            </a:r>
          </a:p>
        </p:txBody>
      </p:sp>
    </p:spTree>
    <p:extLst>
      <p:ext uri="{BB962C8B-B14F-4D97-AF65-F5344CB8AC3E}">
        <p14:creationId xmlns:p14="http://schemas.microsoft.com/office/powerpoint/2010/main" val="24369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52E9D-7E52-A384-EC90-A04C6AB40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C0859-F264-93D5-9EB3-268B1F8F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08650"/>
            <a:ext cx="5469184" cy="809932"/>
          </a:xfrm>
        </p:spPr>
        <p:txBody>
          <a:bodyPr anchor="ctr">
            <a:noAutofit/>
          </a:bodyPr>
          <a:lstStyle/>
          <a:p>
            <a:r>
              <a:rPr lang="en-US" sz="4000" b="1" dirty="0"/>
              <a:t>Four Generations of Gruber/ Garfield Women</a:t>
            </a:r>
          </a:p>
        </p:txBody>
      </p:sp>
      <p:pic>
        <p:nvPicPr>
          <p:cNvPr id="7" name="Picture Placeholder 6" descr="A group of women and a baby posing for a picture&#10;&#10;AI-generated content may be incorrect.">
            <a:extLst>
              <a:ext uri="{FF2B5EF4-FFF2-40B4-BE49-F238E27FC236}">
                <a16:creationId xmlns:a16="http://schemas.microsoft.com/office/drawing/2014/main" id="{F2D49D48-24E1-9EFD-4D90-2C39E9A6FE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6320" r="6317" b="-3"/>
          <a:stretch/>
        </p:blipFill>
        <p:spPr>
          <a:xfrm>
            <a:off x="1311215" y="957177"/>
            <a:ext cx="3347049" cy="4943645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8F663D-516C-0871-C9D7-081AA289FC1F}"/>
              </a:ext>
            </a:extLst>
          </p:cNvPr>
          <p:cNvSpPr txBox="1">
            <a:spLocks/>
          </p:cNvSpPr>
          <p:nvPr/>
        </p:nvSpPr>
        <p:spPr>
          <a:xfrm>
            <a:off x="6096000" y="3024033"/>
            <a:ext cx="5469184" cy="809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Ruti, my mother Sara, Esther (me) and my daughter Millie</a:t>
            </a:r>
          </a:p>
        </p:txBody>
      </p:sp>
    </p:spTree>
    <p:extLst>
      <p:ext uri="{BB962C8B-B14F-4D97-AF65-F5344CB8AC3E}">
        <p14:creationId xmlns:p14="http://schemas.microsoft.com/office/powerpoint/2010/main" val="26950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407E-97DE-C818-E6E1-CE0F6DA4A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B908F3D-F516-7118-BE50-DBC38E5B6F20}"/>
              </a:ext>
            </a:extLst>
          </p:cNvPr>
          <p:cNvSpPr txBox="1"/>
          <p:nvPr/>
        </p:nvSpPr>
        <p:spPr>
          <a:xfrm>
            <a:off x="5553254" y="1499328"/>
            <a:ext cx="61786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Ruti passed away in Melbourne in 2016, and Mordechai in January 2024.</a:t>
            </a:r>
          </a:p>
          <a:p>
            <a:endParaRPr lang="en-AU" sz="3200" dirty="0"/>
          </a:p>
          <a:p>
            <a:r>
              <a:rPr lang="en-AU" sz="3200" dirty="0"/>
              <a:t>Here is Mordechai on his 99</a:t>
            </a:r>
            <a:r>
              <a:rPr lang="en-AU" sz="3200" baseline="30000" dirty="0"/>
              <a:t>th</a:t>
            </a:r>
            <a:r>
              <a:rPr lang="en-AU" sz="3200" dirty="0"/>
              <a:t> birthday. He passed away just 7 days before he turned 100.</a:t>
            </a:r>
          </a:p>
        </p:txBody>
      </p:sp>
      <p:pic>
        <p:nvPicPr>
          <p:cNvPr id="3" name="Picture 2" descr="An old person sitting in a chair with a cake&#10;&#10;AI-generated content may be incorrect.">
            <a:extLst>
              <a:ext uri="{FF2B5EF4-FFF2-40B4-BE49-F238E27FC236}">
                <a16:creationId xmlns:a16="http://schemas.microsoft.com/office/drawing/2014/main" id="{F6315B62-2454-47E1-1946-CF3B1FF05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itle 1">
            <a:extLst>
              <a:ext uri="{FF2B5EF4-FFF2-40B4-BE49-F238E27FC236}">
                <a16:creationId xmlns:a16="http://schemas.microsoft.com/office/drawing/2014/main" id="{FB5A4186-803F-B9E6-4E9F-DA35121E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3075" y="1943759"/>
            <a:ext cx="2968925" cy="3292474"/>
          </a:xfrm>
        </p:spPr>
        <p:txBody>
          <a:bodyPr>
            <a:noAutofit/>
          </a:bodyPr>
          <a:lstStyle/>
          <a:p>
            <a:r>
              <a:rPr lang="en-US" sz="3200" dirty="0"/>
              <a:t>Sighet Memorial Site, honoring the Jewish community that perished at the hands of the Nazis</a:t>
            </a:r>
          </a:p>
        </p:txBody>
      </p:sp>
      <p:pic>
        <p:nvPicPr>
          <p:cNvPr id="9218" name="Picture 2" descr="Maramureș &amp; Bukovina Family Roots Journeys - Sighet - European Jewish  Heritage powered by AEPJ">
            <a:extLst>
              <a:ext uri="{FF2B5EF4-FFF2-40B4-BE49-F238E27FC236}">
                <a16:creationId xmlns:a16="http://schemas.microsoft.com/office/drawing/2014/main" id="{F0EBE448-A715-C5E1-6455-26156122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2981"/>
            <a:ext cx="9067800" cy="628584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78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82CC-6919-17D3-1EEA-DE434301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69" y="1634603"/>
            <a:ext cx="2320308" cy="2732435"/>
          </a:xfrm>
        </p:spPr>
        <p:txBody>
          <a:bodyPr>
            <a:noAutofit/>
          </a:bodyPr>
          <a:lstStyle/>
          <a:p>
            <a:pPr algn="l"/>
            <a:r>
              <a:rPr lang="en-AU" sz="3200" b="1" dirty="0">
                <a:solidFill>
                  <a:schemeClr val="tx1"/>
                </a:solidFill>
                <a:latin typeface="Abadi" panose="020F0502020204030204" pitchFamily="34" charset="0"/>
              </a:rPr>
              <a:t>The only photo of Ruti as a young girl</a:t>
            </a:r>
            <a:br>
              <a:rPr lang="en-AU" sz="3200" b="1" dirty="0">
                <a:solidFill>
                  <a:schemeClr val="tx1"/>
                </a:solidFill>
                <a:latin typeface="Abadi" panose="020F0502020204030204" pitchFamily="34" charset="0"/>
              </a:rPr>
            </a:br>
            <a:r>
              <a:rPr lang="en-AU" sz="3200" b="1" dirty="0">
                <a:solidFill>
                  <a:schemeClr val="tx1"/>
                </a:solidFill>
                <a:latin typeface="Abadi" panose="020F0502020204030204" pitchFamily="34" charset="0"/>
              </a:rPr>
              <a:t>Around 1934, she was 3 years old.</a:t>
            </a:r>
          </a:p>
        </p:txBody>
      </p:sp>
      <p:pic>
        <p:nvPicPr>
          <p:cNvPr id="4" name="Picture Placeholder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5A83E65-F030-AA82-70C1-54318EAC509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70904" t="40055" r="9454" b="1"/>
          <a:stretch/>
        </p:blipFill>
        <p:spPr>
          <a:xfrm>
            <a:off x="2740752" y="1088953"/>
            <a:ext cx="2668360" cy="5273613"/>
          </a:xfrm>
          <a:custGeom>
            <a:avLst/>
            <a:gdLst>
              <a:gd name="connsiteX0" fmla="*/ 0 w 708342"/>
              <a:gd name="connsiteY0" fmla="*/ 0 h 483545"/>
              <a:gd name="connsiteX1" fmla="*/ 708342 w 708342"/>
              <a:gd name="connsiteY1" fmla="*/ 0 h 483545"/>
              <a:gd name="connsiteX2" fmla="*/ 708342 w 708342"/>
              <a:gd name="connsiteY2" fmla="*/ 483545 h 483545"/>
              <a:gd name="connsiteX3" fmla="*/ 0 w 708342"/>
              <a:gd name="connsiteY3" fmla="*/ 483545 h 4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42" h="483545">
                <a:moveTo>
                  <a:pt x="0" y="0"/>
                </a:moveTo>
                <a:lnTo>
                  <a:pt x="708342" y="0"/>
                </a:lnTo>
                <a:lnTo>
                  <a:pt x="708342" y="483545"/>
                </a:lnTo>
                <a:lnTo>
                  <a:pt x="0" y="483545"/>
                </a:lnTo>
                <a:close/>
              </a:path>
            </a:pathLst>
          </a:custGeom>
          <a:noFill/>
          <a:effectLst>
            <a:innerShdw blurRad="50800" dist="38100" dir="18900000">
              <a:prstClr val="black">
                <a:alpha val="16000"/>
              </a:prstClr>
            </a:innerShdw>
          </a:effectLst>
        </p:spPr>
      </p:pic>
      <p:pic>
        <p:nvPicPr>
          <p:cNvPr id="6" name="Picture 5" descr="A close-up of a person&#10;&#10;AI-generated content may be incorrect.">
            <a:extLst>
              <a:ext uri="{FF2B5EF4-FFF2-40B4-BE49-F238E27FC236}">
                <a16:creationId xmlns:a16="http://schemas.microsoft.com/office/drawing/2014/main" id="{2653DF94-5EED-E404-65CB-ECF2364F5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099" y="1094969"/>
            <a:ext cx="3509032" cy="46680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67FD37F-C71C-67C5-58AC-83D17D66FAF8}"/>
              </a:ext>
            </a:extLst>
          </p:cNvPr>
          <p:cNvSpPr txBox="1">
            <a:spLocks/>
          </p:cNvSpPr>
          <p:nvPr/>
        </p:nvSpPr>
        <p:spPr>
          <a:xfrm>
            <a:off x="5858371" y="845974"/>
            <a:ext cx="2931141" cy="2732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>
                <a:latin typeface="Abadi" panose="020F0502020204030204" pitchFamily="34" charset="0"/>
              </a:rPr>
              <a:t>Ruti’s mother, Sara Leah</a:t>
            </a:r>
          </a:p>
        </p:txBody>
      </p:sp>
    </p:spTree>
    <p:extLst>
      <p:ext uri="{BB962C8B-B14F-4D97-AF65-F5344CB8AC3E}">
        <p14:creationId xmlns:p14="http://schemas.microsoft.com/office/powerpoint/2010/main" val="37339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A59B-41E3-1301-A6AB-E4CF08A3B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B481-2C1D-D66D-2B9D-ADDE127F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11" y="241539"/>
            <a:ext cx="11116575" cy="279712"/>
          </a:xfrm>
        </p:spPr>
        <p:txBody>
          <a:bodyPr>
            <a:noAutofit/>
          </a:bodyPr>
          <a:lstStyle/>
          <a:p>
            <a:r>
              <a:rPr lang="en-AU" sz="3200" dirty="0"/>
              <a:t>Sighet Maramures, in Northern Transylvania, Romania</a:t>
            </a:r>
          </a:p>
        </p:txBody>
      </p:sp>
      <p:pic>
        <p:nvPicPr>
          <p:cNvPr id="1026" name="Picture 2" descr="Sighet: Maps | Holocaust Encyclopedia">
            <a:extLst>
              <a:ext uri="{FF2B5EF4-FFF2-40B4-BE49-F238E27FC236}">
                <a16:creationId xmlns:a16="http://schemas.microsoft.com/office/drawing/2014/main" id="{0EF7B5D2-5EE8-CAA4-D97B-561D0223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29" y="810719"/>
            <a:ext cx="11519140" cy="58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C517EE7-6E71-A9D9-EA9E-0FF5B74A6B32}"/>
              </a:ext>
            </a:extLst>
          </p:cNvPr>
          <p:cNvSpPr/>
          <p:nvPr/>
        </p:nvSpPr>
        <p:spPr>
          <a:xfrm>
            <a:off x="4382219" y="2087592"/>
            <a:ext cx="1713781" cy="10179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847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itle 1">
            <a:extLst>
              <a:ext uri="{FF2B5EF4-FFF2-40B4-BE49-F238E27FC236}">
                <a16:creationId xmlns:a16="http://schemas.microsoft.com/office/drawing/2014/main" id="{FC79EE85-01E0-DD16-5439-90C9747D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4" y="1863306"/>
            <a:ext cx="2708694" cy="3851694"/>
          </a:xfrm>
        </p:spPr>
        <p:txBody>
          <a:bodyPr>
            <a:normAutofit fontScale="90000"/>
          </a:bodyPr>
          <a:lstStyle/>
          <a:p>
            <a:r>
              <a:rPr lang="en-US" dirty="0"/>
              <a:t>Sighet streets were bustling with horse and carriages before the war.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Credit: Getty images </a:t>
            </a:r>
          </a:p>
        </p:txBody>
      </p:sp>
      <p:pic>
        <p:nvPicPr>
          <p:cNvPr id="2052" name="Picture 4" descr="59 Sighet Romania Stock Photos, High-Res Pictures, and Images - Getty Images">
            <a:extLst>
              <a:ext uri="{FF2B5EF4-FFF2-40B4-BE49-F238E27FC236}">
                <a16:creationId xmlns:a16="http://schemas.microsoft.com/office/drawing/2014/main" id="{BDC8905D-8285-3118-E9EB-0EB3D63B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2436" y="184509"/>
            <a:ext cx="8919563" cy="648898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190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560B-F443-C59A-FC40-1BAF5A64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414" y="1445269"/>
            <a:ext cx="3080723" cy="3985404"/>
          </a:xfrm>
        </p:spPr>
        <p:txBody>
          <a:bodyPr>
            <a:normAutofit fontScale="90000"/>
          </a:bodyPr>
          <a:lstStyle/>
          <a:p>
            <a:r>
              <a:rPr lang="en-AU" dirty="0"/>
              <a:t>Jewish community on the outskirts of Sighet in front of their synagogue around 1930-1935</a:t>
            </a:r>
            <a:br>
              <a:rPr lang="en-AU" dirty="0"/>
            </a:br>
            <a:br>
              <a:rPr lang="en-AU" dirty="0"/>
            </a:br>
            <a:r>
              <a:rPr lang="en-AU" dirty="0"/>
              <a:t>Credit: United States Holocaust Memorial Museum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40B515-3FDD-9C0E-721C-087BC837D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4" y="864618"/>
            <a:ext cx="8172881" cy="514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A1DF-D371-904A-B457-31F60C50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02" y="1522562"/>
            <a:ext cx="2835065" cy="3165894"/>
          </a:xfrm>
        </p:spPr>
        <p:txBody>
          <a:bodyPr>
            <a:normAutofit fontScale="90000"/>
          </a:bodyPr>
          <a:lstStyle/>
          <a:p>
            <a:r>
              <a:rPr lang="en-AU" dirty="0"/>
              <a:t>The Sighet Ghetto just after the Jews were deported.</a:t>
            </a:r>
            <a:br>
              <a:rPr lang="en-AU" dirty="0"/>
            </a:br>
            <a:r>
              <a:rPr lang="en-AU" dirty="0"/>
              <a:t>May, 1944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dirty="0"/>
              <a:t>Credit: Yad Vashem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31317EB-4639-53F3-9D70-23F7611FB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06" y="526211"/>
            <a:ext cx="8214392" cy="580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8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9CB2-1552-C74C-2F16-1B01894F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95" y="2117335"/>
            <a:ext cx="3932237" cy="1600200"/>
          </a:xfrm>
        </p:spPr>
        <p:txBody>
          <a:bodyPr anchor="b">
            <a:normAutofit fontScale="90000"/>
          </a:bodyPr>
          <a:lstStyle/>
          <a:p>
            <a:r>
              <a:rPr lang="en-AU" sz="2700" dirty="0"/>
              <a:t>Ruti and her family were transported from Romania by the ‘Death Train’,  to Auschwitz, in Poland. A cattle cart that was meant for animals, not people.</a:t>
            </a:r>
          </a:p>
        </p:txBody>
      </p:sp>
      <p:pic>
        <p:nvPicPr>
          <p:cNvPr id="1026" name="Picture 2" descr="Holocaust trains - Wikipedia">
            <a:extLst>
              <a:ext uri="{FF2B5EF4-FFF2-40B4-BE49-F238E27FC236}">
                <a16:creationId xmlns:a16="http://schemas.microsoft.com/office/drawing/2014/main" id="{E924B841-ADE2-0A1F-021C-B7BADF77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" b="2"/>
          <a:stretch/>
        </p:blipFill>
        <p:spPr bwMode="auto">
          <a:xfrm>
            <a:off x="4401932" y="473979"/>
            <a:ext cx="7790068" cy="615110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96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6E930EDC64D345A9169276007ECB95" ma:contentTypeVersion="8" ma:contentTypeDescription="Ein neues Dokument erstellen." ma:contentTypeScope="" ma:versionID="42918e3d4d1ecb191b4bfcf1a69c5705">
  <xsd:schema xmlns:xsd="http://www.w3.org/2001/XMLSchema" xmlns:xs="http://www.w3.org/2001/XMLSchema" xmlns:p="http://schemas.microsoft.com/office/2006/metadata/properties" xmlns:ns2="dd32ce01-4541-4337-9766-31045d959ed7" targetNamespace="http://schemas.microsoft.com/office/2006/metadata/properties" ma:root="true" ma:fieldsID="8b55a6053a8ca196bdfa0d311e56c075" ns2:_="">
    <xsd:import namespace="dd32ce01-4541-4337-9766-31045d959e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2ce01-4541-4337-9766-31045d959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82E1E2-115E-4A7C-A41A-D60C03DD12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4DC83F-2A70-4A85-919D-7BF8CC2999C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71A53BF-0D1B-433B-AA5D-FE5E9815C43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540</Words>
  <Application>Microsoft Office PowerPoint</Application>
  <PresentationFormat>Breitbild</PresentationFormat>
  <Paragraphs>48</Paragraphs>
  <Slides>33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9" baseType="lpstr">
      <vt:lpstr>Abadi</vt:lpstr>
      <vt:lpstr>Aptos</vt:lpstr>
      <vt:lpstr>Aptos Display</vt:lpstr>
      <vt:lpstr>Arial</vt:lpstr>
      <vt:lpstr>Calibri</vt:lpstr>
      <vt:lpstr>Office Theme</vt:lpstr>
      <vt:lpstr>PowerPoint-Präsentation</vt:lpstr>
      <vt:lpstr>Garfield and Gruber family 2 Children. 6 Grandchildren and 8 great grandchildren</vt:lpstr>
      <vt:lpstr>Mendelovits family, Sighet around 1934</vt:lpstr>
      <vt:lpstr>The only photo of Ruti as a young girl Around 1934, she was 3 years old.</vt:lpstr>
      <vt:lpstr>Sighet Maramures, in Northern Transylvania, Romania</vt:lpstr>
      <vt:lpstr>Sighet streets were bustling with horse and carriages before the war.     Credit: Getty images </vt:lpstr>
      <vt:lpstr>Jewish community on the outskirts of Sighet in front of their synagogue around 1930-1935  Credit: United States Holocaust Memorial Museum </vt:lpstr>
      <vt:lpstr>The Sighet Ghetto just after the Jews were deported. May, 1944   Credit: Yad Vashem</vt:lpstr>
      <vt:lpstr>Ruti and her family were transported from Romania by the ‘Death Train’,  to Auschwitz, in Poland. A cattle cart that was meant for animals, not people.</vt:lpstr>
      <vt:lpstr>PowerPoint-Präsentation</vt:lpstr>
      <vt:lpstr>The Train entrance of Auschwitz, Poland</vt:lpstr>
      <vt:lpstr>PowerPoint-Präsentation</vt:lpstr>
      <vt:lpstr>PowerPoint-Präsentation</vt:lpstr>
      <vt:lpstr>PowerPoint-Präsentation</vt:lpstr>
      <vt:lpstr>Life inside Auschwitz</vt:lpstr>
      <vt:lpstr>PowerPoint-Präsentation</vt:lpstr>
      <vt:lpstr>PowerPoint-Präsentation</vt:lpstr>
      <vt:lpstr>Outside the Geislingen site where the camp was.     Credit: https://www.kz-geislingen.de/en/memorials/concentration-satellite-camp/ </vt:lpstr>
      <vt:lpstr>Ruti, after the war</vt:lpstr>
      <vt:lpstr>DP camp in Cyprus where Ruti lived for over a year until a boat took her to Israel.  </vt:lpstr>
      <vt:lpstr>Illegal boats filled with refugees to get to Israel</vt:lpstr>
      <vt:lpstr>Boats arriving in Israel</vt:lpstr>
      <vt:lpstr>Mordechai and Ruti on their wedding day. </vt:lpstr>
      <vt:lpstr>PowerPoint-Präsentation</vt:lpstr>
      <vt:lpstr>Life in Haifa, Israel </vt:lpstr>
      <vt:lpstr>Life living in Israel</vt:lpstr>
      <vt:lpstr>Sara is here with her brother Danny who was born in 1967 in Melbourne, Australia  Danny later married his wife Debbie. They have two sons, Michael and Liam. </vt:lpstr>
      <vt:lpstr>PowerPoint-Präsentation</vt:lpstr>
      <vt:lpstr>PowerPoint-Präsentation</vt:lpstr>
      <vt:lpstr>PowerPoint-Präsentation</vt:lpstr>
      <vt:lpstr>Four Generations of Gruber/ Garfield Women</vt:lpstr>
      <vt:lpstr>PowerPoint-Präsentation</vt:lpstr>
      <vt:lpstr>Sighet Memorial Site, honoring the Jewish community that perished at the hands of the Nazis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Em Lewin</dc:creator>
  <cp:lastModifiedBy>Hermann Josef Schneider</cp:lastModifiedBy>
  <cp:revision>3</cp:revision>
  <dcterms:created xsi:type="dcterms:W3CDTF">2025-04-14T23:30:43Z</dcterms:created>
  <dcterms:modified xsi:type="dcterms:W3CDTF">2025-05-06T17:34:48Z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0x010100786E930EDC64D345A9169276007ECB95</vt:lpwstr>
  </property>
</Properties>
</file>